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74" r:id="rId2"/>
    <p:sldId id="276" r:id="rId3"/>
    <p:sldId id="318" r:id="rId4"/>
    <p:sldId id="277" r:id="rId5"/>
    <p:sldId id="280" r:id="rId6"/>
    <p:sldId id="258" r:id="rId7"/>
    <p:sldId id="260" r:id="rId8"/>
    <p:sldId id="261" r:id="rId9"/>
    <p:sldId id="316" r:id="rId10"/>
    <p:sldId id="263" r:id="rId11"/>
    <p:sldId id="315" r:id="rId12"/>
    <p:sldId id="281" r:id="rId13"/>
    <p:sldId id="282" r:id="rId14"/>
    <p:sldId id="283" r:id="rId15"/>
    <p:sldId id="284" r:id="rId16"/>
    <p:sldId id="287" r:id="rId17"/>
    <p:sldId id="288" r:id="rId18"/>
    <p:sldId id="285" r:id="rId19"/>
    <p:sldId id="292" r:id="rId20"/>
    <p:sldId id="290" r:id="rId21"/>
    <p:sldId id="291" r:id="rId22"/>
    <p:sldId id="295" r:id="rId23"/>
    <p:sldId id="296" r:id="rId24"/>
    <p:sldId id="294" r:id="rId25"/>
    <p:sldId id="298" r:id="rId26"/>
    <p:sldId id="299" r:id="rId27"/>
    <p:sldId id="297" r:id="rId28"/>
    <p:sldId id="289" r:id="rId29"/>
    <p:sldId id="293" r:id="rId30"/>
    <p:sldId id="278" r:id="rId31"/>
    <p:sldId id="266" r:id="rId32"/>
    <p:sldId id="300" r:id="rId33"/>
    <p:sldId id="301" r:id="rId34"/>
    <p:sldId id="267" r:id="rId35"/>
    <p:sldId id="302" r:id="rId36"/>
    <p:sldId id="303" r:id="rId37"/>
    <p:sldId id="268" r:id="rId38"/>
    <p:sldId id="304" r:id="rId39"/>
    <p:sldId id="305" r:id="rId40"/>
    <p:sldId id="269" r:id="rId41"/>
    <p:sldId id="306" r:id="rId42"/>
    <p:sldId id="307" r:id="rId43"/>
    <p:sldId id="270" r:id="rId44"/>
    <p:sldId id="308" r:id="rId45"/>
    <p:sldId id="309" r:id="rId46"/>
    <p:sldId id="273" r:id="rId47"/>
    <p:sldId id="310" r:id="rId48"/>
    <p:sldId id="311" r:id="rId49"/>
    <p:sldId id="272" r:id="rId50"/>
    <p:sldId id="312" r:id="rId51"/>
    <p:sldId id="313" r:id="rId52"/>
    <p:sldId id="286" r:id="rId53"/>
    <p:sldId id="317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DE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B2F4F5-2185-498B-BDAE-699F1CA98AB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38F4C3-59BA-4A8E-A9ED-CC4E19D602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4261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aec1a31dae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aec1a31dae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3838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aec1a313bc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aec1a313bc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ec1a30f25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ec1a30f25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aec1a30f25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aec1a30f25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aec1a31dae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aec1a31dae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430729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aec1a31dae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aec1a31dae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197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436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283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332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5059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7888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355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8634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568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1195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0295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1452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F4C3-59BA-4A8E-A9ED-CC4E19D6027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5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DC99EF2-0005-AF9F-F9DD-66824D8AF7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68D577E1-7B6E-B133-5ED0-7C38AE20D9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2BCEEE57-77CD-E10F-605A-051BE6178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FAF485AA-AF04-BF7A-C959-F5D20D435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4CD21F22-9D88-0270-F411-709D9A980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12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AF6DC6F-DDBC-D2E6-2CA2-349536D92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A3D214EA-C49C-2AB8-2BD6-21196EE501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322CE8BE-3819-48A4-37EC-5CD1B46AD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B4FCC37E-B5F5-6C04-4A9A-9F806F6D8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4CF58BAC-1750-A553-4698-8A96E39B2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2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97B38D1-8EC5-F571-CD9C-70EA875E7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63994BA8-020A-1335-3F8F-13E4240C00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4EE14647-F7A9-3898-DB7D-F41BB65BA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30BD5FFC-EE3D-0035-A8D3-FA8CCA7B0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5F14E9E5-D51C-A742-9D01-957A2262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59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1506189-76F2-E214-D7D0-4E9B16A97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B2C7C334-F134-4DCD-9762-46FDE38441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8EE861BC-8B1F-024A-D99F-F81D47479D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8FDE31EB-C021-A4C9-FA5C-E0C6769D0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EBC9CD44-3AC3-5424-BF80-1711FEB22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6AB3F861-E683-30CE-1E7C-4320D46B4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16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A06776C-7912-09C3-B984-5A65CD11C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EADB1BF4-7165-9F06-4F6D-3896878CE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01859663-444B-0008-1EEB-98A14A8108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82425CED-F43B-7CB3-480F-8C67884960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6B2E0573-1DB5-C24F-4C9E-4DE09A1427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3C9A9ABA-4009-389A-7741-92955CC75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03BBF5EE-7F98-FD2A-CA93-65AA39425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1D5B8702-77D7-BB88-62EB-34BD6483D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57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90C876B-8619-1092-B013-5AF3694C2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1B7DF12D-1389-A912-0B85-1190807DD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74E0F4C4-8F48-C3D1-4388-5B25866C1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FF02B7CD-29F9-F716-A810-D2631FE93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51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C277E766-35BE-5373-E941-51D06DA0E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914E9D70-484C-EFCB-0C3B-CF48E139A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8AD60BB7-1B67-2A2A-5C5B-35A9511BC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23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E00E954-D603-3E66-84EA-BD16A340B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743D62DA-AC42-C09D-2C8D-FBF48A4D6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1EB3FAC9-9825-50E9-365B-7A8D9E18F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AB240654-FFCD-C273-F31A-7BE7481BD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F2613526-6608-8B3D-02EC-4AA9EA26B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83FE29F1-A2BE-C2CD-0BC2-3967888DB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18E736C-7C88-5237-FC03-9A8E36455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576BEE87-BC11-30B7-CE0C-BE742AE7FD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51560EBD-030B-F476-6E22-1273292FAE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8CA67E2B-3EC3-92B1-2360-B9CB55ADE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6C6A673E-215F-1134-669E-EE06A31A1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79C237B5-D75F-C5FE-7C59-01ADA495B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2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54EAC99-7D0B-7D92-6E18-8F0A7DA92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A386FD3E-2670-7786-456E-05CCA848A5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FCBC4CEF-DE28-ECA5-C1B4-3FA9AB21E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C1328357-63BA-2272-7D62-217D0687A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F1E5C51B-C459-4565-42C1-272982A0A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49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4D826F88-C77C-FA46-E0D6-AEA39CE96C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AC50E156-D66E-88B1-1B2E-9BEA45665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22B0A963-DED3-1753-EF42-EC9FDD865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A7A0EE46-C601-D632-CE1B-64DAD2847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5716580B-F652-7A40-43B3-0431334CE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76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0D7CFC48-A96C-FCD1-9886-90D2D05B9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DD526919-E85E-9782-50BA-98201BD31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5E32D562-2E7D-4B5E-DA7B-971F533B5D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43A30-152B-4CF3-8FFF-E45601AEF78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EB88152F-204F-F9A3-EFBE-FFBFEFDB19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2D32584A-CC20-EB33-82C8-3DEA589F85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7E68E-A126-4A76-9F4E-4683BE8F4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799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5" Type="http://schemas.microsoft.com/office/2007/relationships/media" Target="../media/media4.mp3"/><Relationship Id="rId4" Type="http://schemas.openxmlformats.org/officeDocument/2006/relationships/audio" Target="../media/media3.mp3"/><Relationship Id="rId9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12" Type="http://schemas.openxmlformats.org/officeDocument/2006/relationships/slide" Target="slide30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slide" Target="slide4.xml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jp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6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0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1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3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28.png"/><Relationship Id="rId7" Type="http://schemas.openxmlformats.org/officeDocument/2006/relationships/image" Target="../media/image8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audio" Target="../media/media9.mp3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1" Type="http://schemas.microsoft.com/office/2007/relationships/media" Target="../media/media9.mp3"/><Relationship Id="rId6" Type="http://schemas.openxmlformats.org/officeDocument/2006/relationships/image" Target="../media/image15.jpg"/><Relationship Id="rId11" Type="http://schemas.openxmlformats.org/officeDocument/2006/relationships/image" Target="../media/image18.png"/><Relationship Id="rId24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22.png"/><Relationship Id="rId23" Type="http://schemas.openxmlformats.org/officeDocument/2006/relationships/image" Target="../media/image29.pn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2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12" Type="http://schemas.openxmlformats.org/officeDocument/2006/relationships/image" Target="../media/image32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13.jpg"/><Relationship Id="rId11" Type="http://schemas.openxmlformats.org/officeDocument/2006/relationships/image" Target="../media/image31.png"/><Relationship Id="rId5" Type="http://schemas.openxmlformats.org/officeDocument/2006/relationships/image" Target="../media/image1.png"/><Relationship Id="rId15" Type="http://schemas.openxmlformats.org/officeDocument/2006/relationships/image" Target="../media/image33.png"/><Relationship Id="rId10" Type="http://schemas.openxmlformats.org/officeDocument/2006/relationships/image" Target="../media/image26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30.png"/><Relationship Id="rId1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7.xml"/><Relationship Id="rId7" Type="http://schemas.openxmlformats.org/officeDocument/2006/relationships/slide" Target="slide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jp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slide" Target="slide13.xml"/><Relationship Id="rId5" Type="http://schemas.openxmlformats.org/officeDocument/2006/relationships/image" Target="../media/image4.jpg"/><Relationship Id="rId4" Type="http://schemas.openxmlformats.org/officeDocument/2006/relationships/image" Target="../media/image1.png"/><Relationship Id="rId9" Type="http://schemas.openxmlformats.org/officeDocument/2006/relationships/image" Target="../media/image3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12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jpg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slide" Target="slide16.xml"/><Relationship Id="rId5" Type="http://schemas.openxmlformats.org/officeDocument/2006/relationships/image" Target="../media/image4.jpg"/><Relationship Id="rId4" Type="http://schemas.openxmlformats.org/officeDocument/2006/relationships/image" Target="../media/image1.png"/><Relationship Id="rId9" Type="http://schemas.openxmlformats.org/officeDocument/2006/relationships/image" Target="../media/image38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15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slide" Target="slide19.xml"/><Relationship Id="rId5" Type="http://schemas.openxmlformats.org/officeDocument/2006/relationships/image" Target="../media/image4.jpg"/><Relationship Id="rId4" Type="http://schemas.openxmlformats.org/officeDocument/2006/relationships/image" Target="../media/image1.png"/><Relationship Id="rId9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18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slide" Target="slide23.xml"/><Relationship Id="rId5" Type="http://schemas.openxmlformats.org/officeDocument/2006/relationships/image" Target="../media/image4.jpg"/><Relationship Id="rId4" Type="http://schemas.openxmlformats.org/officeDocument/2006/relationships/image" Target="../media/image1.png"/><Relationship Id="rId9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21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2.png"/><Relationship Id="rId2" Type="http://schemas.openxmlformats.org/officeDocument/2006/relationships/audio" Target="../media/media22.mp3"/><Relationship Id="rId1" Type="http://schemas.microsoft.com/office/2007/relationships/media" Target="../media/media22.mp3"/><Relationship Id="rId6" Type="http://schemas.openxmlformats.org/officeDocument/2006/relationships/slide" Target="slide26.xml"/><Relationship Id="rId5" Type="http://schemas.openxmlformats.org/officeDocument/2006/relationships/image" Target="../media/image4.jpg"/><Relationship Id="rId4" Type="http://schemas.openxmlformats.org/officeDocument/2006/relationships/image" Target="../media/image1.png"/><Relationship Id="rId9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7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23.mp3"/><Relationship Id="rId1" Type="http://schemas.microsoft.com/office/2007/relationships/media" Target="../media/media23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24.xml"/><Relationship Id="rId2" Type="http://schemas.openxmlformats.org/officeDocument/2006/relationships/audio" Target="../media/media24.mp3"/><Relationship Id="rId1" Type="http://schemas.microsoft.com/office/2007/relationships/media" Target="../media/media24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4.png"/><Relationship Id="rId2" Type="http://schemas.openxmlformats.org/officeDocument/2006/relationships/audio" Target="../media/media25.mp3"/><Relationship Id="rId1" Type="http://schemas.microsoft.com/office/2007/relationships/media" Target="../media/media25.mp3"/><Relationship Id="rId6" Type="http://schemas.openxmlformats.org/officeDocument/2006/relationships/slide" Target="slide28.xml"/><Relationship Id="rId5" Type="http://schemas.openxmlformats.org/officeDocument/2006/relationships/image" Target="../media/image4.jpg"/><Relationship Id="rId4" Type="http://schemas.openxmlformats.org/officeDocument/2006/relationships/image" Target="../media/image1.png"/><Relationship Id="rId9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30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26.mp3"/><Relationship Id="rId1" Type="http://schemas.microsoft.com/office/2007/relationships/media" Target="../media/media26.mp3"/><Relationship Id="rId6" Type="http://schemas.openxmlformats.org/officeDocument/2006/relationships/image" Target="../media/image4.jpg"/><Relationship Id="rId11" Type="http://schemas.openxmlformats.org/officeDocument/2006/relationships/slide" Target="slide3.xml"/><Relationship Id="rId5" Type="http://schemas.openxmlformats.org/officeDocument/2006/relationships/image" Target="../media/image1.png"/><Relationship Id="rId10" Type="http://schemas.openxmlformats.org/officeDocument/2006/relationships/slide" Target="slide2.xml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4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27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Layout" Target="../slideLayouts/slideLayout7.xml"/><Relationship Id="rId7" Type="http://schemas.openxmlformats.org/officeDocument/2006/relationships/slide" Target="slide31.xml"/><Relationship Id="rId2" Type="http://schemas.openxmlformats.org/officeDocument/2006/relationships/audio" Target="../media/media27.mp3"/><Relationship Id="rId1" Type="http://schemas.microsoft.com/office/2007/relationships/media" Target="../media/media27.mp3"/><Relationship Id="rId6" Type="http://schemas.openxmlformats.org/officeDocument/2006/relationships/image" Target="../media/image12.png"/><Relationship Id="rId5" Type="http://schemas.openxmlformats.org/officeDocument/2006/relationships/image" Target="../media/image4.jpg"/><Relationship Id="rId4" Type="http://schemas.openxmlformats.org/officeDocument/2006/relationships/image" Target="../media/image1.png"/><Relationship Id="rId9" Type="http://schemas.openxmlformats.org/officeDocument/2006/relationships/slide" Target="slid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slide" Target="slide33.xml"/><Relationship Id="rId2" Type="http://schemas.openxmlformats.org/officeDocument/2006/relationships/audio" Target="../media/media28.mp3"/><Relationship Id="rId1" Type="http://schemas.microsoft.com/office/2007/relationships/media" Target="../media/media28.mp3"/><Relationship Id="rId6" Type="http://schemas.openxmlformats.org/officeDocument/2006/relationships/slide" Target="slide32.xml"/><Relationship Id="rId5" Type="http://schemas.openxmlformats.org/officeDocument/2006/relationships/image" Target="../media/image47.png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29.mp3"/><Relationship Id="rId1" Type="http://schemas.microsoft.com/office/2007/relationships/media" Target="../media/media29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1.xml"/><Relationship Id="rId2" Type="http://schemas.openxmlformats.org/officeDocument/2006/relationships/audio" Target="../media/media30.mp3"/><Relationship Id="rId1" Type="http://schemas.microsoft.com/office/2007/relationships/media" Target="../media/media30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slide" Target="slide35.xml"/><Relationship Id="rId2" Type="http://schemas.openxmlformats.org/officeDocument/2006/relationships/audio" Target="../media/media31.mp3"/><Relationship Id="rId1" Type="http://schemas.microsoft.com/office/2007/relationships/media" Target="../media/media31.mp3"/><Relationship Id="rId6" Type="http://schemas.openxmlformats.org/officeDocument/2006/relationships/slide" Target="slide36.xml"/><Relationship Id="rId5" Type="http://schemas.openxmlformats.org/officeDocument/2006/relationships/image" Target="../media/image48.png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37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4.xml"/><Relationship Id="rId2" Type="http://schemas.openxmlformats.org/officeDocument/2006/relationships/audio" Target="../media/media30.mp3"/><Relationship Id="rId1" Type="http://schemas.microsoft.com/office/2007/relationships/media" Target="../media/media30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p3"/><Relationship Id="rId1" Type="http://schemas.microsoft.com/office/2007/relationships/media" Target="../media/media32.mp3"/><Relationship Id="rId6" Type="http://schemas.openxmlformats.org/officeDocument/2006/relationships/slide" Target="slide39.xml"/><Relationship Id="rId5" Type="http://schemas.openxmlformats.org/officeDocument/2006/relationships/slide" Target="slide38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slide" Target="slide40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33.mp3"/><Relationship Id="rId1" Type="http://schemas.microsoft.com/office/2007/relationships/media" Target="../media/media33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34.mp3"/><Relationship Id="rId7" Type="http://schemas.openxmlformats.org/officeDocument/2006/relationships/image" Target="../media/image4.jp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4.mp3"/><Relationship Id="rId9" Type="http://schemas.openxmlformats.org/officeDocument/2006/relationships/slide" Target="slide3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1.xml"/><Relationship Id="rId2" Type="http://schemas.openxmlformats.org/officeDocument/2006/relationships/audio" Target="../media/media35.mp3"/><Relationship Id="rId1" Type="http://schemas.microsoft.com/office/2007/relationships/media" Target="../media/media35.mp3"/><Relationship Id="rId6" Type="http://schemas.openxmlformats.org/officeDocument/2006/relationships/slide" Target="slide42.xml"/><Relationship Id="rId5" Type="http://schemas.openxmlformats.org/officeDocument/2006/relationships/image" Target="../media/image16.png"/><Relationship Id="rId4" Type="http://schemas.openxmlformats.org/officeDocument/2006/relationships/image" Target="../media/image1.png"/><Relationship Id="rId9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" Target="slide43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36.mp3"/><Relationship Id="rId1" Type="http://schemas.microsoft.com/office/2007/relationships/media" Target="../media/media36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40.xml"/><Relationship Id="rId2" Type="http://schemas.openxmlformats.org/officeDocument/2006/relationships/audio" Target="../media/media37.mp3"/><Relationship Id="rId1" Type="http://schemas.microsoft.com/office/2007/relationships/media" Target="../media/media37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" Target="slide45.xml"/><Relationship Id="rId3" Type="http://schemas.openxmlformats.org/officeDocument/2006/relationships/slideLayout" Target="../slideLayouts/slideLayout7.xml"/><Relationship Id="rId7" Type="http://schemas.openxmlformats.org/officeDocument/2006/relationships/slide" Target="slide44.xml"/><Relationship Id="rId2" Type="http://schemas.openxmlformats.org/officeDocument/2006/relationships/audio" Target="../media/media38.mp3"/><Relationship Id="rId1" Type="http://schemas.microsoft.com/office/2007/relationships/media" Target="../media/media38.mp3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slide" Target="slide46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29.mp3"/><Relationship Id="rId1" Type="http://schemas.microsoft.com/office/2007/relationships/media" Target="../media/media29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43.xml"/><Relationship Id="rId2" Type="http://schemas.openxmlformats.org/officeDocument/2006/relationships/audio" Target="../media/media30.mp3"/><Relationship Id="rId1" Type="http://schemas.microsoft.com/office/2007/relationships/media" Target="../media/media30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48.xml"/><Relationship Id="rId3" Type="http://schemas.openxmlformats.org/officeDocument/2006/relationships/slideLayout" Target="../slideLayouts/slideLayout7.xml"/><Relationship Id="rId7" Type="http://schemas.openxmlformats.org/officeDocument/2006/relationships/slide" Target="slide47.xml"/><Relationship Id="rId2" Type="http://schemas.openxmlformats.org/officeDocument/2006/relationships/audio" Target="../media/media39.mp3"/><Relationship Id="rId1" Type="http://schemas.microsoft.com/office/2007/relationships/media" Target="../media/media39.mp3"/><Relationship Id="rId6" Type="http://schemas.openxmlformats.org/officeDocument/2006/relationships/image" Target="../media/image48.png"/><Relationship Id="rId5" Type="http://schemas.openxmlformats.org/officeDocument/2006/relationships/image" Target="../media/image53.png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slide" Target="slide49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40.mp3"/><Relationship Id="rId1" Type="http://schemas.microsoft.com/office/2007/relationships/media" Target="../media/media40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34.mp3"/><Relationship Id="rId7" Type="http://schemas.openxmlformats.org/officeDocument/2006/relationships/image" Target="../media/image4.jp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4.mp3"/><Relationship Id="rId9" Type="http://schemas.openxmlformats.org/officeDocument/2006/relationships/slide" Target="slide46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png"/><Relationship Id="rId2" Type="http://schemas.openxmlformats.org/officeDocument/2006/relationships/audio" Target="../media/media41.mp3"/><Relationship Id="rId1" Type="http://schemas.microsoft.com/office/2007/relationships/media" Target="../media/media41.mp3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image" Target="../media/image54.png"/><Relationship Id="rId10" Type="http://schemas.openxmlformats.org/officeDocument/2006/relationships/slide" Target="slide50.xml"/><Relationship Id="rId4" Type="http://schemas.openxmlformats.org/officeDocument/2006/relationships/image" Target="../media/image1.png"/><Relationship Id="rId9" Type="http://schemas.openxmlformats.org/officeDocument/2006/relationships/slide" Target="slide5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slide" Target="slide52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42.mp3"/><Relationship Id="rId1" Type="http://schemas.microsoft.com/office/2007/relationships/media" Target="../media/media42.mp3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49.xml"/><Relationship Id="rId2" Type="http://schemas.openxmlformats.org/officeDocument/2006/relationships/audio" Target="../media/media30.mp3"/><Relationship Id="rId1" Type="http://schemas.microsoft.com/office/2007/relationships/media" Target="../media/media30.mp3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6.gif"/><Relationship Id="rId2" Type="http://schemas.openxmlformats.org/officeDocument/2006/relationships/audio" Target="../media/media43.mp3"/><Relationship Id="rId1" Type="http://schemas.microsoft.com/office/2007/relationships/media" Target="../media/media43.mp3"/><Relationship Id="rId6" Type="http://schemas.openxmlformats.org/officeDocument/2006/relationships/image" Target="../media/image46.gif"/><Relationship Id="rId5" Type="http://schemas.openxmlformats.org/officeDocument/2006/relationships/image" Target="../media/image4.jpg"/><Relationship Id="rId10" Type="http://schemas.openxmlformats.org/officeDocument/2006/relationships/slide" Target="slide3.xml"/><Relationship Id="rId4" Type="http://schemas.openxmlformats.org/officeDocument/2006/relationships/image" Target="../media/image1.png"/><Relationship Id="rId9" Type="http://schemas.openxmlformats.org/officeDocument/2006/relationships/slide" Target="slide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s://ro.scribd.com/doc/57557588/povestea-cifrelor" TargetMode="External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pinterest.com/" TargetMode="External"/><Relationship Id="rId12" Type="http://schemas.openxmlformats.org/officeDocument/2006/relationships/slide" Target="slide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hyperlink" Target="https://ro.pinterest.com/pin/545920786106587168/" TargetMode="External"/><Relationship Id="rId11" Type="http://schemas.openxmlformats.org/officeDocument/2006/relationships/slide" Target="slide2.xml"/><Relationship Id="rId5" Type="http://schemas.openxmlformats.org/officeDocument/2006/relationships/image" Target="../media/image2.jpg"/><Relationship Id="rId10" Type="http://schemas.openxmlformats.org/officeDocument/2006/relationships/image" Target="../media/image3.png"/><Relationship Id="rId4" Type="http://schemas.openxmlformats.org/officeDocument/2006/relationships/image" Target="../media/image1.png"/><Relationship Id="rId9" Type="http://schemas.openxmlformats.org/officeDocument/2006/relationships/hyperlink" Target="https://giphy.com/explore/fre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ovestim și soc">
            <a:hlinkClick r:id="" action="ppaction://media"/>
            <a:extLst>
              <a:ext uri="{FF2B5EF4-FFF2-40B4-BE49-F238E27FC236}">
                <a16:creationId xmlns:a16="http://schemas.microsoft.com/office/drawing/2014/main" id="{2614AB58-AE80-6085-8698-C05A1B7304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78986" y="3103563"/>
            <a:ext cx="406400" cy="406400"/>
          </a:xfrm>
          <a:prstGeom prst="rect">
            <a:avLst/>
          </a:prstGeom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6B8937F3-50DB-C694-CDBB-8463C4080B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12E11DF6-2A3D-F511-9D5F-8C9598B320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810F3E76-5B4E-F28E-0F8D-06FD602529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Dreptunghi 7">
            <a:extLst>
              <a:ext uri="{FF2B5EF4-FFF2-40B4-BE49-F238E27FC236}">
                <a16:creationId xmlns:a16="http://schemas.microsoft.com/office/drawing/2014/main" id="{D81B4AAA-C3BF-7936-80B2-844BEFFF91D1}"/>
              </a:ext>
            </a:extLst>
          </p:cNvPr>
          <p:cNvSpPr/>
          <p:nvPr/>
        </p:nvSpPr>
        <p:spPr>
          <a:xfrm>
            <a:off x="5362217" y="2705099"/>
            <a:ext cx="5551263" cy="76944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POVESTIM ȘI SOCOTIM</a:t>
            </a:r>
            <a:endParaRPr lang="en-US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28835686-A191-27EC-C65E-3841819E1845}"/>
              </a:ext>
            </a:extLst>
          </p:cNvPr>
          <p:cNvSpPr txBox="1"/>
          <p:nvPr/>
        </p:nvSpPr>
        <p:spPr>
          <a:xfrm>
            <a:off x="5776582" y="3577590"/>
            <a:ext cx="4891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SOFT EDUCAȚIONAL</a:t>
            </a:r>
            <a:endParaRPr lang="en-US" sz="28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0" name="CasetăText 9">
            <a:extLst>
              <a:ext uri="{FF2B5EF4-FFF2-40B4-BE49-F238E27FC236}">
                <a16:creationId xmlns:a16="http://schemas.microsoft.com/office/drawing/2014/main" id="{2B136DFB-AE69-F37D-4EC2-C14FC984D921}"/>
              </a:ext>
            </a:extLst>
          </p:cNvPr>
          <p:cNvSpPr txBox="1"/>
          <p:nvPr/>
        </p:nvSpPr>
        <p:spPr>
          <a:xfrm>
            <a:off x="5842517" y="4168437"/>
            <a:ext cx="45906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000" dirty="0"/>
              <a:t>Aplicații interactive pentru preșcolari</a:t>
            </a:r>
            <a:endParaRPr lang="en-US" sz="2000" dirty="0"/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73D18B95-9154-24EC-3B4E-90677895289B}"/>
              </a:ext>
            </a:extLst>
          </p:cNvPr>
          <p:cNvSpPr txBox="1"/>
          <p:nvPr/>
        </p:nvSpPr>
        <p:spPr>
          <a:xfrm>
            <a:off x="5988698" y="4796135"/>
            <a:ext cx="4083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000" b="1" dirty="0"/>
              <a:t>BUZĂU,</a:t>
            </a:r>
          </a:p>
          <a:p>
            <a:pPr algn="ctr"/>
            <a:r>
              <a:rPr lang="ro-RO" sz="2000" b="1" dirty="0"/>
              <a:t> 2024</a:t>
            </a:r>
          </a:p>
          <a:p>
            <a:pPr algn="ctr"/>
            <a:r>
              <a:rPr lang="ro-RO" sz="2000" b="1" dirty="0"/>
              <a:t>ISBN 978-973-0-41208-6</a:t>
            </a:r>
            <a:endParaRPr lang="en-US" sz="2000" b="1" dirty="0"/>
          </a:p>
        </p:txBody>
      </p:sp>
      <p:sp>
        <p:nvSpPr>
          <p:cNvPr id="12" name="CasetăText 11">
            <a:extLst>
              <a:ext uri="{FF2B5EF4-FFF2-40B4-BE49-F238E27FC236}">
                <a16:creationId xmlns:a16="http://schemas.microsoft.com/office/drawing/2014/main" id="{37CC7728-51B7-D1B2-840C-B5DCAEB825A5}"/>
              </a:ext>
            </a:extLst>
          </p:cNvPr>
          <p:cNvSpPr txBox="1"/>
          <p:nvPr/>
        </p:nvSpPr>
        <p:spPr>
          <a:xfrm>
            <a:off x="3908127" y="668486"/>
            <a:ext cx="4161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PRUNĂ IOANA   </a:t>
            </a:r>
          </a:p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ANTEMIR ANCUȚA            </a:t>
            </a:r>
          </a:p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MATACHE MĂDĂLINA</a:t>
            </a:r>
          </a:p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OPREA OANA MARIA  </a:t>
            </a:r>
          </a:p>
        </p:txBody>
      </p:sp>
      <p:pic>
        <p:nvPicPr>
          <p:cNvPr id="17" name="Picture 4" descr="A picture containing toy, doll&#10;&#10;Description generated with very high confidence">
            <a:extLst>
              <a:ext uri="{FF2B5EF4-FFF2-40B4-BE49-F238E27FC236}">
                <a16:creationId xmlns:a16="http://schemas.microsoft.com/office/drawing/2014/main" id="{CB486E45-2718-6B85-2F3A-497B0B1411B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03"/>
          <a:stretch/>
        </p:blipFill>
        <p:spPr>
          <a:xfrm>
            <a:off x="0" y="2266861"/>
            <a:ext cx="1886338" cy="4730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93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_               (1)">
            <a:hlinkClick r:id="" action="ppaction://media"/>
            <a:extLst>
              <a:ext uri="{FF2B5EF4-FFF2-40B4-BE49-F238E27FC236}">
                <a16:creationId xmlns:a16="http://schemas.microsoft.com/office/drawing/2014/main" id="{1C571678-2A77-0FF9-E3A1-409FBEA9E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30097" y="5374046"/>
            <a:ext cx="406400" cy="406400"/>
          </a:xfrm>
          <a:prstGeom prst="rect">
            <a:avLst/>
          </a:prstGeom>
        </p:spPr>
      </p:pic>
      <p:pic>
        <p:nvPicPr>
          <p:cNvPr id="9" name="_              ">
            <a:hlinkClick r:id="" action="ppaction://media"/>
            <a:extLst>
              <a:ext uri="{FF2B5EF4-FFF2-40B4-BE49-F238E27FC236}">
                <a16:creationId xmlns:a16="http://schemas.microsoft.com/office/drawing/2014/main" id="{7B3B60AA-8D40-B47A-669A-C8F338891FF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90447" y="4170397"/>
            <a:ext cx="406400" cy="406400"/>
          </a:xfrm>
          <a:prstGeom prst="rect">
            <a:avLst/>
          </a:prstGeom>
        </p:spPr>
      </p:pic>
      <p:pic>
        <p:nvPicPr>
          <p:cNvPr id="12" name="Apasă pe săgeat">
            <a:hlinkClick r:id="" action="ppaction://media"/>
            <a:extLst>
              <a:ext uri="{FF2B5EF4-FFF2-40B4-BE49-F238E27FC236}">
                <a16:creationId xmlns:a16="http://schemas.microsoft.com/office/drawing/2014/main" id="{22EEC43A-0EDA-3DF7-8464-F09AAB58C2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63684" y="285522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F93CDDEF-7E37-C83B-B8C4-6447E1EE22C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Dreptunghi 5">
            <a:extLst>
              <a:ext uri="{FF2B5EF4-FFF2-40B4-BE49-F238E27FC236}">
                <a16:creationId xmlns:a16="http://schemas.microsoft.com/office/drawing/2014/main" id="{6E1430E8-C842-7F20-B50B-4D9B7F9718D5}"/>
              </a:ext>
            </a:extLst>
          </p:cNvPr>
          <p:cNvSpPr/>
          <p:nvPr/>
        </p:nvSpPr>
        <p:spPr>
          <a:xfrm>
            <a:off x="3542989" y="2449146"/>
            <a:ext cx="5551263" cy="76944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POVESTIM ȘI SOCOTIM</a:t>
            </a:r>
            <a:endParaRPr lang="en-US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9F4EE2B2-697A-70ED-A3D6-43F6E132F654}"/>
              </a:ext>
            </a:extLst>
          </p:cNvPr>
          <p:cNvSpPr txBox="1"/>
          <p:nvPr/>
        </p:nvSpPr>
        <p:spPr>
          <a:xfrm>
            <a:off x="3872911" y="3439797"/>
            <a:ext cx="4891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SOFT EDUCAȚIONAL</a:t>
            </a:r>
            <a:endParaRPr lang="en-US" sz="28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3" name="CasetăText 12">
            <a:extLst>
              <a:ext uri="{FF2B5EF4-FFF2-40B4-BE49-F238E27FC236}">
                <a16:creationId xmlns:a16="http://schemas.microsoft.com/office/drawing/2014/main" id="{9E454816-DCFB-492C-27F7-9C4AAD02A73E}"/>
              </a:ext>
            </a:extLst>
          </p:cNvPr>
          <p:cNvSpPr txBox="1"/>
          <p:nvPr/>
        </p:nvSpPr>
        <p:spPr>
          <a:xfrm>
            <a:off x="3908127" y="668486"/>
            <a:ext cx="4161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PRUNĂ IOANA   </a:t>
            </a:r>
          </a:p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ANTEMIR ANCUȚA            </a:t>
            </a:r>
          </a:p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MATACHE MĂDĂLINA</a:t>
            </a:r>
          </a:p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OPREA OANA MARIA  </a:t>
            </a:r>
          </a:p>
        </p:txBody>
      </p:sp>
      <p:sp>
        <p:nvSpPr>
          <p:cNvPr id="14" name="CasetăText 13">
            <a:extLst>
              <a:ext uri="{FF2B5EF4-FFF2-40B4-BE49-F238E27FC236}">
                <a16:creationId xmlns:a16="http://schemas.microsoft.com/office/drawing/2014/main" id="{BFF6885E-C8A9-9F3E-69E4-E6EC681717B2}"/>
              </a:ext>
            </a:extLst>
          </p:cNvPr>
          <p:cNvSpPr txBox="1"/>
          <p:nvPr/>
        </p:nvSpPr>
        <p:spPr>
          <a:xfrm>
            <a:off x="4023289" y="4220264"/>
            <a:ext cx="45906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000" dirty="0"/>
              <a:t>Aplicații interactive pentru preșcolari</a:t>
            </a:r>
            <a:endParaRPr lang="en-US" sz="2000" dirty="0"/>
          </a:p>
        </p:txBody>
      </p:sp>
      <p:sp>
        <p:nvSpPr>
          <p:cNvPr id="15" name="CasetăText 14">
            <a:extLst>
              <a:ext uri="{FF2B5EF4-FFF2-40B4-BE49-F238E27FC236}">
                <a16:creationId xmlns:a16="http://schemas.microsoft.com/office/drawing/2014/main" id="{C571B0BD-D231-8248-811B-DF4FC7E1BD9C}"/>
              </a:ext>
            </a:extLst>
          </p:cNvPr>
          <p:cNvSpPr txBox="1"/>
          <p:nvPr/>
        </p:nvSpPr>
        <p:spPr>
          <a:xfrm>
            <a:off x="4276770" y="4866214"/>
            <a:ext cx="40836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000" b="1" dirty="0"/>
              <a:t>BUZĂU,</a:t>
            </a:r>
          </a:p>
          <a:p>
            <a:pPr algn="ctr"/>
            <a:r>
              <a:rPr lang="ro-RO" sz="2000" b="1" dirty="0"/>
              <a:t> 2024</a:t>
            </a:r>
          </a:p>
        </p:txBody>
      </p:sp>
    </p:spTree>
    <p:extLst>
      <p:ext uri="{BB962C8B-B14F-4D97-AF65-F5344CB8AC3E}">
        <p14:creationId xmlns:p14="http://schemas.microsoft.com/office/powerpoint/2010/main" val="1053071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">
        <p15:prstTrans prst="pageCurlDouble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_               (1)">
            <a:hlinkClick r:id="" action="ppaction://media"/>
            <a:extLst>
              <a:ext uri="{FF2B5EF4-FFF2-40B4-BE49-F238E27FC236}">
                <a16:creationId xmlns:a16="http://schemas.microsoft.com/office/drawing/2014/main" id="{1C571678-2A77-0FF9-E3A1-409FBEA9E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30097" y="5374046"/>
            <a:ext cx="406400" cy="406400"/>
          </a:xfrm>
          <a:prstGeom prst="rect">
            <a:avLst/>
          </a:prstGeom>
        </p:spPr>
      </p:pic>
      <p:pic>
        <p:nvPicPr>
          <p:cNvPr id="9" name="_              ">
            <a:hlinkClick r:id="" action="ppaction://media"/>
            <a:extLst>
              <a:ext uri="{FF2B5EF4-FFF2-40B4-BE49-F238E27FC236}">
                <a16:creationId xmlns:a16="http://schemas.microsoft.com/office/drawing/2014/main" id="{7B3B60AA-8D40-B47A-669A-C8F338891FF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90447" y="4170397"/>
            <a:ext cx="406400" cy="406400"/>
          </a:xfrm>
          <a:prstGeom prst="rect">
            <a:avLst/>
          </a:prstGeom>
        </p:spPr>
      </p:pic>
      <p:pic>
        <p:nvPicPr>
          <p:cNvPr id="12" name="Apasă pe săgeat">
            <a:hlinkClick r:id="" action="ppaction://media"/>
            <a:extLst>
              <a:ext uri="{FF2B5EF4-FFF2-40B4-BE49-F238E27FC236}">
                <a16:creationId xmlns:a16="http://schemas.microsoft.com/office/drawing/2014/main" id="{22EEC43A-0EDA-3DF7-8464-F09AAB58C2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63684" y="285522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F93CDDEF-7E37-C83B-B8C4-6447E1EE22C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3DFF36-22FC-D4FA-EE4B-CBEE510F5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11" y="965640"/>
            <a:ext cx="3905140" cy="4544164"/>
          </a:xfrm>
          <a:prstGeom prst="rect">
            <a:avLst/>
          </a:prstGeom>
        </p:spPr>
      </p:pic>
      <p:sp>
        <p:nvSpPr>
          <p:cNvPr id="6" name="Dreptunghi 5">
            <a:extLst>
              <a:ext uri="{FF2B5EF4-FFF2-40B4-BE49-F238E27FC236}">
                <a16:creationId xmlns:a16="http://schemas.microsoft.com/office/drawing/2014/main" id="{6E1430E8-C842-7F20-B50B-4D9B7F9718D5}"/>
              </a:ext>
            </a:extLst>
          </p:cNvPr>
          <p:cNvSpPr/>
          <p:nvPr/>
        </p:nvSpPr>
        <p:spPr>
          <a:xfrm>
            <a:off x="5364821" y="1739576"/>
            <a:ext cx="5551263" cy="76944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POVESTIM ȘI SOCOTIM</a:t>
            </a:r>
            <a:endParaRPr lang="en-US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CasetăText 6">
            <a:extLst>
              <a:ext uri="{FF2B5EF4-FFF2-40B4-BE49-F238E27FC236}">
                <a16:creationId xmlns:a16="http://schemas.microsoft.com/office/drawing/2014/main" id="{6E25EDD5-07D6-793D-D140-510FDB9F4936}"/>
              </a:ext>
            </a:extLst>
          </p:cNvPr>
          <p:cNvSpPr txBox="1"/>
          <p:nvPr/>
        </p:nvSpPr>
        <p:spPr>
          <a:xfrm>
            <a:off x="5366084" y="3237722"/>
            <a:ext cx="5727032" cy="2542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b="1" dirty="0">
                <a:latin typeface="+mj-lt"/>
              </a:rPr>
              <a:t>CUPRINS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ro-RO" b="1" dirty="0">
                <a:latin typeface="+mj-lt"/>
              </a:rPr>
              <a:t>Domeniul Limbă și comunicare – Educarea limbajului</a:t>
            </a:r>
          </a:p>
          <a:p>
            <a:pPr>
              <a:lnSpc>
                <a:spcPct val="150000"/>
              </a:lnSpc>
            </a:pPr>
            <a:r>
              <a:rPr lang="ro-RO" b="1" dirty="0">
                <a:latin typeface="+mj-lt"/>
              </a:rPr>
              <a:t>                            POVESTEA CIFREI 6</a:t>
            </a:r>
          </a:p>
          <a:p>
            <a:pPr>
              <a:lnSpc>
                <a:spcPct val="150000"/>
              </a:lnSpc>
            </a:pPr>
            <a:endParaRPr lang="ro-RO" b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ro-RO" b="1" dirty="0">
                <a:latin typeface="+mj-lt"/>
              </a:rPr>
              <a:t>2. Domeniul Științe – Activitate matematică </a:t>
            </a:r>
          </a:p>
          <a:p>
            <a:pPr>
              <a:lnSpc>
                <a:spcPct val="150000"/>
              </a:lnSpc>
            </a:pPr>
            <a:r>
              <a:rPr lang="ro-RO" b="1" dirty="0">
                <a:latin typeface="+mj-lt"/>
              </a:rPr>
              <a:t>                            NUMĂRUL ȘI CIFRA 6 </a:t>
            </a:r>
            <a:endParaRPr lang="en-US" b="1" dirty="0">
              <a:latin typeface="+mj-lt"/>
            </a:endParaRPr>
          </a:p>
        </p:txBody>
      </p:sp>
      <p:sp>
        <p:nvSpPr>
          <p:cNvPr id="2" name="Săgeată: dreapta 4">
            <a:hlinkClick r:id="rId11" action="ppaction://hlinksldjump"/>
            <a:extLst>
              <a:ext uri="{FF2B5EF4-FFF2-40B4-BE49-F238E27FC236}">
                <a16:creationId xmlns:a16="http://schemas.microsoft.com/office/drawing/2014/main" id="{417C81D1-DEF9-3423-5866-74BB574DB09B}"/>
              </a:ext>
            </a:extLst>
          </p:cNvPr>
          <p:cNvSpPr/>
          <p:nvPr/>
        </p:nvSpPr>
        <p:spPr>
          <a:xfrm>
            <a:off x="8812543" y="4147202"/>
            <a:ext cx="1283180" cy="452790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Săgeată: dreapta 4">
            <a:hlinkClick r:id="rId12" action="ppaction://hlinksldjump"/>
            <a:extLst>
              <a:ext uri="{FF2B5EF4-FFF2-40B4-BE49-F238E27FC236}">
                <a16:creationId xmlns:a16="http://schemas.microsoft.com/office/drawing/2014/main" id="{515E3DE8-0910-09E1-E64E-F77780AAE04B}"/>
              </a:ext>
            </a:extLst>
          </p:cNvPr>
          <p:cNvSpPr/>
          <p:nvPr/>
        </p:nvSpPr>
        <p:spPr>
          <a:xfrm>
            <a:off x="8890298" y="5350851"/>
            <a:ext cx="1283180" cy="452790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00B050"/>
          </a:solidFill>
          <a:ln w="12701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8B066054-16B5-9E0C-8DC5-0F2C53E3C36C}"/>
              </a:ext>
            </a:extLst>
          </p:cNvPr>
          <p:cNvSpPr txBox="1"/>
          <p:nvPr/>
        </p:nvSpPr>
        <p:spPr>
          <a:xfrm>
            <a:off x="5739320" y="2793935"/>
            <a:ext cx="4854328" cy="523220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o-RO" sz="1400" i="1" dirty="0"/>
              <a:t>       Apasă pe săgeata albastră dacă vrei să asculți povestea sau  pe săgeata verde dacă vrei să descoperi numărul și cifra 6.</a:t>
            </a:r>
          </a:p>
        </p:txBody>
      </p:sp>
    </p:spTree>
    <p:extLst>
      <p:ext uri="{BB962C8B-B14F-4D97-AF65-F5344CB8AC3E}">
        <p14:creationId xmlns:p14="http://schemas.microsoft.com/office/powerpoint/2010/main" val="3885049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35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808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55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_              ">
            <a:hlinkClick r:id="" action="ppaction://media"/>
            <a:extLst>
              <a:ext uri="{FF2B5EF4-FFF2-40B4-BE49-F238E27FC236}">
                <a16:creationId xmlns:a16="http://schemas.microsoft.com/office/drawing/2014/main" id="{8FCA320B-ADA3-08FC-1D4B-A84262F74D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35803" y="1218578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F1FC1A96-46AE-2CC4-C413-9553620675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Google Shape;54;p13">
            <a:extLst>
              <a:ext uri="{FF2B5EF4-FFF2-40B4-BE49-F238E27FC236}">
                <a16:creationId xmlns:a16="http://schemas.microsoft.com/office/drawing/2014/main" id="{7D223DF3-E986-CE95-4190-1D359BCE848C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06355" y="242596"/>
            <a:ext cx="11579289" cy="63728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56;p13">
            <a:extLst>
              <a:ext uri="{FF2B5EF4-FFF2-40B4-BE49-F238E27FC236}">
                <a16:creationId xmlns:a16="http://schemas.microsoft.com/office/drawing/2014/main" id="{1F631D0D-0C7A-A71F-7B46-ED008B7470BC}"/>
              </a:ext>
            </a:extLst>
          </p:cNvPr>
          <p:cNvSpPr txBox="1"/>
          <p:nvPr/>
        </p:nvSpPr>
        <p:spPr>
          <a:xfrm>
            <a:off x="5346441" y="754943"/>
            <a:ext cx="5589362" cy="748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ro" sz="4000" b="1" i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POVESTEA CIFREI 6</a:t>
            </a:r>
            <a:endParaRPr lang="en-US" sz="4000" b="1" i="1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endParaRPr lang="en-US" sz="4000" b="1" i="1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" name="Săgeată: stânga 4">
            <a:hlinkClick r:id="rId8" action="ppaction://hlinksldjump"/>
            <a:extLst>
              <a:ext uri="{FF2B5EF4-FFF2-40B4-BE49-F238E27FC236}">
                <a16:creationId xmlns:a16="http://schemas.microsoft.com/office/drawing/2014/main" id="{0E101711-C30B-9247-53BD-41AFE3CA88E4}"/>
              </a:ext>
            </a:extLst>
          </p:cNvPr>
          <p:cNvSpPr/>
          <p:nvPr/>
        </p:nvSpPr>
        <p:spPr>
          <a:xfrm>
            <a:off x="384268" y="5918391"/>
            <a:ext cx="1840772" cy="697014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C0000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CasetăText 6">
            <a:extLst>
              <a:ext uri="{FF2B5EF4-FFF2-40B4-BE49-F238E27FC236}">
                <a16:creationId xmlns:a16="http://schemas.microsoft.com/office/drawing/2014/main" id="{1F9E2A81-BFB6-0C2C-3146-801C3259EF39}"/>
              </a:ext>
            </a:extLst>
          </p:cNvPr>
          <p:cNvSpPr txBox="1"/>
          <p:nvPr/>
        </p:nvSpPr>
        <p:spPr>
          <a:xfrm>
            <a:off x="497006" y="6103057"/>
            <a:ext cx="1920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solidFill>
                  <a:schemeClr val="bg1"/>
                </a:solidFill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Înapoi la cuprins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88CC507C-B6F9-F390-B03E-A831A2E33BBA}"/>
              </a:ext>
            </a:extLst>
          </p:cNvPr>
          <p:cNvSpPr txBox="1"/>
          <p:nvPr/>
        </p:nvSpPr>
        <p:spPr>
          <a:xfrm>
            <a:off x="2723913" y="5918391"/>
            <a:ext cx="7010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>
                <a:solidFill>
                  <a:schemeClr val="bg1"/>
                </a:solidFill>
              </a:rPr>
              <a:t>Sursa: https://ro.scribd.com/doc/57557588/povestea-cifrelor</a:t>
            </a:r>
          </a:p>
        </p:txBody>
      </p:sp>
    </p:spTree>
    <p:extLst>
      <p:ext uri="{BB962C8B-B14F-4D97-AF65-F5344CB8AC3E}">
        <p14:creationId xmlns:p14="http://schemas.microsoft.com/office/powerpoint/2010/main" val="1045108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">
        <p15:prstTrans prst="pageCurlDouble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_        A fost">
            <a:hlinkClick r:id="" action="ppaction://media"/>
            <a:extLst>
              <a:ext uri="{FF2B5EF4-FFF2-40B4-BE49-F238E27FC236}">
                <a16:creationId xmlns:a16="http://schemas.microsoft.com/office/drawing/2014/main" id="{35B60619-3688-FC89-7BE3-15DD432F49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8288" y="966485"/>
            <a:ext cx="406400" cy="406400"/>
          </a:xfrm>
          <a:prstGeom prst="rect">
            <a:avLst/>
          </a:prstGeom>
        </p:spPr>
      </p:pic>
      <p:pic>
        <p:nvPicPr>
          <p:cNvPr id="62" name="Google Shape;62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 rotWithShape="1">
          <a:blip r:embed="rId7">
            <a:alphaModFix/>
          </a:blip>
          <a:srcRect b="8858"/>
          <a:stretch/>
        </p:blipFill>
        <p:spPr>
          <a:xfrm>
            <a:off x="4502800" y="1327800"/>
            <a:ext cx="3126733" cy="5070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 rotWithShape="1">
          <a:blip r:embed="rId8">
            <a:alphaModFix/>
          </a:blip>
          <a:srcRect l="35142" r="40564" b="58255"/>
          <a:stretch/>
        </p:blipFill>
        <p:spPr>
          <a:xfrm>
            <a:off x="107000" y="2415933"/>
            <a:ext cx="2036981" cy="3500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 rotWithShape="1">
          <a:blip r:embed="rId9">
            <a:alphaModFix/>
          </a:blip>
          <a:srcRect t="45743" r="47171"/>
          <a:stretch/>
        </p:blipFill>
        <p:spPr>
          <a:xfrm>
            <a:off x="1930134" y="2415933"/>
            <a:ext cx="3408365" cy="3500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 rotWithShape="1">
          <a:blip r:embed="rId8">
            <a:alphaModFix/>
          </a:blip>
          <a:srcRect l="36791" t="41271" r="32809" b="16276"/>
          <a:stretch/>
        </p:blipFill>
        <p:spPr>
          <a:xfrm rot="941251">
            <a:off x="1498841" y="3025149"/>
            <a:ext cx="2695419" cy="3764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 rotWithShape="1">
          <a:blip r:embed="rId9">
            <a:alphaModFix/>
          </a:blip>
          <a:srcRect l="13559" t="4865" r="65146" b="55805"/>
          <a:stretch/>
        </p:blipFill>
        <p:spPr>
          <a:xfrm>
            <a:off x="9988367" y="2800067"/>
            <a:ext cx="2127435" cy="3929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 rotWithShape="1">
          <a:blip r:embed="rId9">
            <a:alphaModFix/>
          </a:blip>
          <a:srcRect l="55315" t="53321" r="11023"/>
          <a:stretch/>
        </p:blipFill>
        <p:spPr>
          <a:xfrm>
            <a:off x="7929567" y="2010367"/>
            <a:ext cx="2671765" cy="3704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 rotWithShape="1">
          <a:blip r:embed="rId9">
            <a:alphaModFix/>
          </a:blip>
          <a:srcRect l="54381" r="11956" b="50049"/>
          <a:stretch/>
        </p:blipFill>
        <p:spPr>
          <a:xfrm>
            <a:off x="7329500" y="2602764"/>
            <a:ext cx="2496744" cy="370493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CasetăText 10">
            <a:extLst>
              <a:ext uri="{FF2B5EF4-FFF2-40B4-BE49-F238E27FC236}">
                <a16:creationId xmlns:a16="http://schemas.microsoft.com/office/drawing/2014/main" id="{FCBCA81E-1906-96D8-5B51-6B4B245DC28D}"/>
              </a:ext>
            </a:extLst>
          </p:cNvPr>
          <p:cNvSpPr txBox="1"/>
          <p:nvPr/>
        </p:nvSpPr>
        <p:spPr>
          <a:xfrm>
            <a:off x="4276231" y="284637"/>
            <a:ext cx="546203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23850" algn="just"/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fost odată, demult, pe când oamenii nu știau să scrie sau să citească, un împărat care avea șase fiice, care mai de care mai frumoasă!</a:t>
            </a:r>
            <a:endParaRPr lang="en-US" sz="1800" b="1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472499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90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_        Și a d">
            <a:hlinkClick r:id="" action="ppaction://media"/>
            <a:extLst>
              <a:ext uri="{FF2B5EF4-FFF2-40B4-BE49-F238E27FC236}">
                <a16:creationId xmlns:a16="http://schemas.microsoft.com/office/drawing/2014/main" id="{4933BC53-487D-E4B8-974E-A7811BC679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98104" y="716831"/>
            <a:ext cx="406400" cy="406400"/>
          </a:xfrm>
          <a:prstGeom prst="rect">
            <a:avLst/>
          </a:prstGeom>
        </p:spPr>
      </p:pic>
      <p:pic>
        <p:nvPicPr>
          <p:cNvPr id="4" name="Imagine 3">
            <a:extLst>
              <a:ext uri="{FF2B5EF4-FFF2-40B4-BE49-F238E27FC236}">
                <a16:creationId xmlns:a16="http://schemas.microsoft.com/office/drawing/2014/main" id="{60629694-6233-3BAE-2E90-BB1A959778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112"/>
            <a:ext cx="12192000" cy="6858000"/>
          </a:xfrm>
          <a:prstGeom prst="rect">
            <a:avLst/>
          </a:prstGeom>
        </p:spPr>
      </p:pic>
      <p:pic>
        <p:nvPicPr>
          <p:cNvPr id="75" name="Google Shape;75;p15"/>
          <p:cNvPicPr preferRelativeResize="0"/>
          <p:nvPr/>
        </p:nvPicPr>
        <p:blipFill rotWithShape="1">
          <a:blip r:embed="rId7">
            <a:alphaModFix/>
          </a:blip>
          <a:srcRect b="8858"/>
          <a:stretch/>
        </p:blipFill>
        <p:spPr>
          <a:xfrm>
            <a:off x="1283391" y="1784137"/>
            <a:ext cx="3168294" cy="484446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setăText 4">
            <a:extLst>
              <a:ext uri="{FF2B5EF4-FFF2-40B4-BE49-F238E27FC236}">
                <a16:creationId xmlns:a16="http://schemas.microsoft.com/office/drawing/2014/main" id="{A1162E3F-FE29-33F7-2104-BC07B469D0BD}"/>
              </a:ext>
            </a:extLst>
          </p:cNvPr>
          <p:cNvSpPr txBox="1"/>
          <p:nvPr/>
        </p:nvSpPr>
        <p:spPr>
          <a:xfrm>
            <a:off x="100303" y="229394"/>
            <a:ext cx="117038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23850" algn="just"/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Și a dat împăratul sfoară-n țară că celui care se va  dovedi mai vrednic </a:t>
            </a:r>
            <a:r>
              <a:rPr lang="ro-RO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şi</a:t>
            </a:r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mai isteț îi va dărui o parte din împărăție și  pe o fiică de soție.</a:t>
            </a:r>
            <a:endParaRPr lang="en-US" sz="1800" b="1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7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zii de aceste">
            <a:hlinkClick r:id="" action="ppaction://media"/>
            <a:extLst>
              <a:ext uri="{FF2B5EF4-FFF2-40B4-BE49-F238E27FC236}">
                <a16:creationId xmlns:a16="http://schemas.microsoft.com/office/drawing/2014/main" id="{82C2ADAA-985F-107D-9424-F1F8FFD9BE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1667" y="975360"/>
            <a:ext cx="406400" cy="406400"/>
          </a:xfrm>
          <a:prstGeom prst="rect">
            <a:avLst/>
          </a:prstGeom>
        </p:spPr>
      </p:pic>
      <p:pic>
        <p:nvPicPr>
          <p:cNvPr id="80" name="Google Shape;80;p16"/>
          <p:cNvPicPr preferRelativeResize="0"/>
          <p:nvPr/>
        </p:nvPicPr>
        <p:blipFill>
          <a:blip r:embed="rId6">
            <a:alphaModFix/>
          </a:blip>
          <a:srcRect l="2561" t="3249" r="3267" b="3871"/>
          <a:stretch/>
        </p:blipFill>
        <p:spPr>
          <a:xfrm>
            <a:off x="-78059" y="1"/>
            <a:ext cx="1227005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setăText 4">
            <a:extLst>
              <a:ext uri="{FF2B5EF4-FFF2-40B4-BE49-F238E27FC236}">
                <a16:creationId xmlns:a16="http://schemas.microsoft.com/office/drawing/2014/main" id="{8DD8C205-C092-E64F-3858-88AF334BEACC}"/>
              </a:ext>
            </a:extLst>
          </p:cNvPr>
          <p:cNvSpPr txBox="1"/>
          <p:nvPr/>
        </p:nvSpPr>
        <p:spPr>
          <a:xfrm>
            <a:off x="732648" y="85506"/>
            <a:ext cx="107267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23850" algn="just"/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Auzi de acestea și Codrin, un băiat chipeș </a:t>
            </a:r>
            <a:r>
              <a:rPr lang="ro-RO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ș</a:t>
            </a:r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 isteț, căruia îi plăcea să păzească oile și să cânte din fluierul său fermecat.  Așa că s-a </a:t>
            </a:r>
            <a:r>
              <a:rPr lang="ro-RO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hotărît</a:t>
            </a:r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să-și încerce norocul.</a:t>
            </a:r>
            <a:endParaRPr lang="en-US" sz="1800" b="1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2" name="Imagine 1">
            <a:extLst>
              <a:ext uri="{FF2B5EF4-FFF2-40B4-BE49-F238E27FC236}">
                <a16:creationId xmlns:a16="http://schemas.microsoft.com/office/drawing/2014/main" id="{596F1FDA-E2AC-3247-82EE-69E23BDB4A4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5" t="13333" r="34391" b="544"/>
          <a:stretch/>
        </p:blipFill>
        <p:spPr>
          <a:xfrm>
            <a:off x="4614157" y="1095932"/>
            <a:ext cx="2559774" cy="5594356"/>
          </a:xfrm>
          <a:prstGeom prst="rect">
            <a:avLst/>
          </a:prstGeom>
        </p:spPr>
      </p:pic>
    </p:spTree>
  </p:cSld>
  <p:clrMapOvr>
    <a:masterClrMapping/>
  </p:clrMapOvr>
  <p:transition spd="slow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jungând la pa ">
            <a:hlinkClick r:id="" action="ppaction://media"/>
            <a:extLst>
              <a:ext uri="{FF2B5EF4-FFF2-40B4-BE49-F238E27FC236}">
                <a16:creationId xmlns:a16="http://schemas.microsoft.com/office/drawing/2014/main" id="{8EC0FEE3-13EF-4F64-6EFD-8FEF9B6C96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37530" y="1256379"/>
            <a:ext cx="406400" cy="406400"/>
          </a:xfrm>
          <a:prstGeom prst="rect">
            <a:avLst/>
          </a:prstGeom>
        </p:spPr>
      </p:pic>
      <p:pic>
        <p:nvPicPr>
          <p:cNvPr id="87" name="Google Shape;87;p17"/>
          <p:cNvPicPr preferRelativeResize="0"/>
          <p:nvPr/>
        </p:nvPicPr>
        <p:blipFill>
          <a:blip r:embed="rId6">
            <a:alphaModFix/>
          </a:blip>
          <a:srcRect l="3026" t="3478" r="2167" b="2464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/>
          <p:cNvPicPr preferRelativeResize="0"/>
          <p:nvPr/>
        </p:nvPicPr>
        <p:blipFill rotWithShape="1">
          <a:blip r:embed="rId7">
            <a:alphaModFix/>
          </a:blip>
          <a:srcRect l="19646" t="8857" r="42782" b="26676"/>
          <a:stretch/>
        </p:blipFill>
        <p:spPr>
          <a:xfrm>
            <a:off x="8534399" y="436781"/>
            <a:ext cx="2816671" cy="2763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 rotWithShape="1">
          <a:blip r:embed="rId8">
            <a:alphaModFix/>
          </a:blip>
          <a:srcRect b="8858"/>
          <a:stretch/>
        </p:blipFill>
        <p:spPr>
          <a:xfrm>
            <a:off x="2640333" y="1078667"/>
            <a:ext cx="3346267" cy="542606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asetăText 6">
            <a:extLst>
              <a:ext uri="{FF2B5EF4-FFF2-40B4-BE49-F238E27FC236}">
                <a16:creationId xmlns:a16="http://schemas.microsoft.com/office/drawing/2014/main" id="{DB1BAFBA-3ED4-D90B-6470-1179C1A15A11}"/>
              </a:ext>
            </a:extLst>
          </p:cNvPr>
          <p:cNvSpPr txBox="1"/>
          <p:nvPr/>
        </p:nvSpPr>
        <p:spPr>
          <a:xfrm>
            <a:off x="1706880" y="77669"/>
            <a:ext cx="102819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23850" algn="just"/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Ajungând la palat, împăratul îl supuse pe Codrin la tot felul de probe grele, pe care acesta le trecu. Dar, împăratul nu mai voia să-și țină promisiunea, de teamă că una din </a:t>
            </a:r>
            <a:r>
              <a:rPr lang="ro-RO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ficele</a:t>
            </a:r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sale se va căsători cu acest ciobănaș.</a:t>
            </a:r>
            <a:endParaRPr lang="en-US" sz="1800" b="1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2" name="Imagine 1">
            <a:extLst>
              <a:ext uri="{FF2B5EF4-FFF2-40B4-BE49-F238E27FC236}">
                <a16:creationId xmlns:a16="http://schemas.microsoft.com/office/drawing/2014/main" id="{435A72B3-73DA-EFA7-8BBA-5E82B3AB9D4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5" t="13333" r="34391" b="544"/>
          <a:stretch/>
        </p:blipFill>
        <p:spPr>
          <a:xfrm>
            <a:off x="6471287" y="1256379"/>
            <a:ext cx="2224844" cy="5164840"/>
          </a:xfrm>
          <a:prstGeom prst="rect">
            <a:avLst/>
          </a:prstGeom>
        </p:spPr>
      </p:pic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81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_   Supărat pe ">
            <a:hlinkClick r:id="" action="ppaction://media"/>
            <a:extLst>
              <a:ext uri="{FF2B5EF4-FFF2-40B4-BE49-F238E27FC236}">
                <a16:creationId xmlns:a16="http://schemas.microsoft.com/office/drawing/2014/main" id="{3EE7BD85-4708-1B90-79C4-7596512305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3424" y="559176"/>
            <a:ext cx="406400" cy="406400"/>
          </a:xfrm>
          <a:prstGeom prst="rect">
            <a:avLst/>
          </a:prstGeom>
        </p:spPr>
      </p:pic>
      <p:pic>
        <p:nvPicPr>
          <p:cNvPr id="95" name="Google Shape;95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-47872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8"/>
          <p:cNvPicPr preferRelativeResize="0"/>
          <p:nvPr/>
        </p:nvPicPr>
        <p:blipFill rotWithShape="1">
          <a:blip r:embed="rId7">
            <a:alphaModFix/>
          </a:blip>
          <a:srcRect l="35142" r="40564" b="58255"/>
          <a:stretch/>
        </p:blipFill>
        <p:spPr>
          <a:xfrm>
            <a:off x="2886951" y="1944330"/>
            <a:ext cx="1463269" cy="2160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8"/>
          <p:cNvPicPr preferRelativeResize="0"/>
          <p:nvPr/>
        </p:nvPicPr>
        <p:blipFill rotWithShape="1">
          <a:blip r:embed="rId7">
            <a:alphaModFix/>
          </a:blip>
          <a:srcRect l="36791" t="41271" r="32809" b="16276"/>
          <a:stretch/>
        </p:blipFill>
        <p:spPr>
          <a:xfrm rot="1156894">
            <a:off x="4032277" y="1986948"/>
            <a:ext cx="1590045" cy="2130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8"/>
          <p:cNvPicPr preferRelativeResize="0"/>
          <p:nvPr/>
        </p:nvPicPr>
        <p:blipFill rotWithShape="1">
          <a:blip r:embed="rId8">
            <a:alphaModFix/>
          </a:blip>
          <a:srcRect l="54381" r="11956" b="50049"/>
          <a:stretch/>
        </p:blipFill>
        <p:spPr>
          <a:xfrm>
            <a:off x="8950727" y="1793939"/>
            <a:ext cx="1452069" cy="203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8"/>
          <p:cNvPicPr preferRelativeResize="0"/>
          <p:nvPr/>
        </p:nvPicPr>
        <p:blipFill rotWithShape="1">
          <a:blip r:embed="rId8">
            <a:alphaModFix/>
          </a:blip>
          <a:srcRect l="11548" t="45743" r="47171"/>
          <a:stretch/>
        </p:blipFill>
        <p:spPr>
          <a:xfrm>
            <a:off x="7792711" y="1622538"/>
            <a:ext cx="1658668" cy="2195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 rotWithShape="1">
          <a:blip r:embed="rId8">
            <a:alphaModFix/>
          </a:blip>
          <a:srcRect l="55315" t="53321" r="11023"/>
          <a:stretch/>
        </p:blipFill>
        <p:spPr>
          <a:xfrm>
            <a:off x="4666023" y="1892791"/>
            <a:ext cx="1687639" cy="2160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8"/>
          <p:cNvPicPr preferRelativeResize="0"/>
          <p:nvPr/>
        </p:nvPicPr>
        <p:blipFill rotWithShape="1">
          <a:blip r:embed="rId8">
            <a:alphaModFix/>
          </a:blip>
          <a:srcRect l="11939" t="4329" r="63574" b="55808"/>
          <a:stretch/>
        </p:blipFill>
        <p:spPr>
          <a:xfrm>
            <a:off x="10388044" y="1714127"/>
            <a:ext cx="1452069" cy="2031324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CasetăText 19">
            <a:extLst>
              <a:ext uri="{FF2B5EF4-FFF2-40B4-BE49-F238E27FC236}">
                <a16:creationId xmlns:a16="http://schemas.microsoft.com/office/drawing/2014/main" id="{06BE6B9B-9E21-8B44-B281-D27845A4C76B}"/>
              </a:ext>
            </a:extLst>
          </p:cNvPr>
          <p:cNvSpPr txBox="1"/>
          <p:nvPr/>
        </p:nvSpPr>
        <p:spPr>
          <a:xfrm>
            <a:off x="7749734" y="4392855"/>
            <a:ext cx="438645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23850" algn="just"/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Supărat pe împărat, Codrin cântă din fluierul său fermecat până ce fetele s-au transformat în lalele, iar împăratul într-un șarpe. 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 algn="just"/>
            <a:r>
              <a:rPr lang="ro-RO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Văzându-se în oglindă, rușinat, șarpele își ascunse capul în mijlocul trupului și încremeni.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8" name="Google Shape;98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18006050">
            <a:off x="6491484" y="2576075"/>
            <a:ext cx="1052005" cy="875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Imagine 18">
            <a:extLst>
              <a:ext uri="{FF2B5EF4-FFF2-40B4-BE49-F238E27FC236}">
                <a16:creationId xmlns:a16="http://schemas.microsoft.com/office/drawing/2014/main" id="{8B19C716-11AF-AB3B-A546-621E22240189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62" t="78893" r="662" b="1775"/>
          <a:stretch/>
        </p:blipFill>
        <p:spPr>
          <a:xfrm>
            <a:off x="6407526" y="3719153"/>
            <a:ext cx="5838825" cy="749453"/>
          </a:xfrm>
          <a:prstGeom prst="rect">
            <a:avLst/>
          </a:prstGeom>
        </p:spPr>
      </p:pic>
      <p:pic>
        <p:nvPicPr>
          <p:cNvPr id="23" name="Imagine 22">
            <a:extLst>
              <a:ext uri="{FF2B5EF4-FFF2-40B4-BE49-F238E27FC236}">
                <a16:creationId xmlns:a16="http://schemas.microsoft.com/office/drawing/2014/main" id="{9BF443E6-3CBA-EF9A-08AD-0A4D139D4C2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12" t="60866" r="5415" b="13597"/>
          <a:stretch/>
        </p:blipFill>
        <p:spPr>
          <a:xfrm>
            <a:off x="-125732" y="4068025"/>
            <a:ext cx="2534421" cy="749873"/>
          </a:xfrm>
          <a:prstGeom prst="rect">
            <a:avLst/>
          </a:prstGeom>
        </p:spPr>
      </p:pic>
      <p:pic>
        <p:nvPicPr>
          <p:cNvPr id="24" name="Imagine 23">
            <a:extLst>
              <a:ext uri="{FF2B5EF4-FFF2-40B4-BE49-F238E27FC236}">
                <a16:creationId xmlns:a16="http://schemas.microsoft.com/office/drawing/2014/main" id="{5006FA03-D275-0754-3CC2-D82E8D10FB2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24678" y="3470280"/>
            <a:ext cx="1420557" cy="390717"/>
          </a:xfrm>
          <a:prstGeom prst="rect">
            <a:avLst/>
          </a:prstGeom>
        </p:spPr>
      </p:pic>
      <p:pic>
        <p:nvPicPr>
          <p:cNvPr id="25" name="Imagine 24">
            <a:extLst>
              <a:ext uri="{FF2B5EF4-FFF2-40B4-BE49-F238E27FC236}">
                <a16:creationId xmlns:a16="http://schemas.microsoft.com/office/drawing/2014/main" id="{A787F47E-8776-0C09-8825-E6190FC4219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238258" y="5952721"/>
            <a:ext cx="6334258" cy="935585"/>
          </a:xfrm>
          <a:prstGeom prst="rect">
            <a:avLst/>
          </a:prstGeom>
        </p:spPr>
      </p:pic>
      <p:pic>
        <p:nvPicPr>
          <p:cNvPr id="26" name="Imagine 25">
            <a:extLst>
              <a:ext uri="{FF2B5EF4-FFF2-40B4-BE49-F238E27FC236}">
                <a16:creationId xmlns:a16="http://schemas.microsoft.com/office/drawing/2014/main" id="{64D5F190-5D71-6F1F-24AD-CBB23308E03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39393" y="6253936"/>
            <a:ext cx="6698963" cy="644699"/>
          </a:xfrm>
          <a:prstGeom prst="rect">
            <a:avLst/>
          </a:prstGeom>
        </p:spPr>
      </p:pic>
      <p:pic>
        <p:nvPicPr>
          <p:cNvPr id="28" name="Imagine 27">
            <a:extLst>
              <a:ext uri="{FF2B5EF4-FFF2-40B4-BE49-F238E27FC236}">
                <a16:creationId xmlns:a16="http://schemas.microsoft.com/office/drawing/2014/main" id="{CAC98A54-CB28-1808-217B-321F7EFCC12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759732" y="4913199"/>
            <a:ext cx="2368258" cy="650509"/>
          </a:xfrm>
          <a:prstGeom prst="rect">
            <a:avLst/>
          </a:prstGeom>
        </p:spPr>
      </p:pic>
      <p:pic>
        <p:nvPicPr>
          <p:cNvPr id="29" name="Imagine 28">
            <a:extLst>
              <a:ext uri="{FF2B5EF4-FFF2-40B4-BE49-F238E27FC236}">
                <a16:creationId xmlns:a16="http://schemas.microsoft.com/office/drawing/2014/main" id="{B75251EC-B3CA-B09D-BB51-BDF2E0C5CAD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42334" y="4767458"/>
            <a:ext cx="2056297" cy="564820"/>
          </a:xfrm>
          <a:prstGeom prst="rect">
            <a:avLst/>
          </a:prstGeom>
        </p:spPr>
      </p:pic>
      <p:pic>
        <p:nvPicPr>
          <p:cNvPr id="14" name="Imagine 13">
            <a:extLst>
              <a:ext uri="{FF2B5EF4-FFF2-40B4-BE49-F238E27FC236}">
                <a16:creationId xmlns:a16="http://schemas.microsoft.com/office/drawing/2014/main" id="{9BA9D62A-3B6F-CDDE-8756-C8626F49661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2769" y="5635324"/>
            <a:ext cx="2395936" cy="749873"/>
          </a:xfrm>
          <a:prstGeom prst="rect">
            <a:avLst/>
          </a:prstGeom>
        </p:spPr>
      </p:pic>
      <p:pic>
        <p:nvPicPr>
          <p:cNvPr id="11" name="Imagine 10">
            <a:extLst>
              <a:ext uri="{FF2B5EF4-FFF2-40B4-BE49-F238E27FC236}">
                <a16:creationId xmlns:a16="http://schemas.microsoft.com/office/drawing/2014/main" id="{4FB0D62F-6358-FC79-79DC-1795FA85CE1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299341">
            <a:off x="10749560" y="2698558"/>
            <a:ext cx="686633" cy="1273822"/>
          </a:xfrm>
          <a:prstGeom prst="rect">
            <a:avLst/>
          </a:prstGeom>
        </p:spPr>
      </p:pic>
      <p:pic>
        <p:nvPicPr>
          <p:cNvPr id="13" name="Imagine 12">
            <a:extLst>
              <a:ext uri="{FF2B5EF4-FFF2-40B4-BE49-F238E27FC236}">
                <a16:creationId xmlns:a16="http://schemas.microsoft.com/office/drawing/2014/main" id="{AB20E230-5BD8-FD97-E4A7-9556C4B1C8F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44371" y="2943139"/>
            <a:ext cx="621766" cy="1153483"/>
          </a:xfrm>
          <a:prstGeom prst="rect">
            <a:avLst/>
          </a:prstGeom>
        </p:spPr>
      </p:pic>
      <p:pic>
        <p:nvPicPr>
          <p:cNvPr id="17" name="Imagine 16">
            <a:extLst>
              <a:ext uri="{FF2B5EF4-FFF2-40B4-BE49-F238E27FC236}">
                <a16:creationId xmlns:a16="http://schemas.microsoft.com/office/drawing/2014/main" id="{4219ED68-6B53-2304-1C4D-8EBFF11E2B7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21180789">
            <a:off x="8259130" y="2741869"/>
            <a:ext cx="620036" cy="1150273"/>
          </a:xfrm>
          <a:prstGeom prst="rect">
            <a:avLst/>
          </a:prstGeom>
        </p:spPr>
      </p:pic>
      <p:pic>
        <p:nvPicPr>
          <p:cNvPr id="64" name="Imagine 63">
            <a:extLst>
              <a:ext uri="{FF2B5EF4-FFF2-40B4-BE49-F238E27FC236}">
                <a16:creationId xmlns:a16="http://schemas.microsoft.com/office/drawing/2014/main" id="{8A7122AA-5D00-4E80-FC64-F20116CF6E8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2849">
            <a:off x="3382891" y="2923310"/>
            <a:ext cx="766864" cy="1315260"/>
          </a:xfrm>
          <a:prstGeom prst="rect">
            <a:avLst/>
          </a:prstGeom>
        </p:spPr>
      </p:pic>
      <p:pic>
        <p:nvPicPr>
          <p:cNvPr id="66" name="Imagine 65">
            <a:extLst>
              <a:ext uri="{FF2B5EF4-FFF2-40B4-BE49-F238E27FC236}">
                <a16:creationId xmlns:a16="http://schemas.microsoft.com/office/drawing/2014/main" id="{70ABE4AC-8FB8-0D8C-E9AC-D408E37BED0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943" y="2949628"/>
            <a:ext cx="736470" cy="1263131"/>
          </a:xfrm>
          <a:prstGeom prst="rect">
            <a:avLst/>
          </a:prstGeom>
        </p:spPr>
      </p:pic>
      <p:pic>
        <p:nvPicPr>
          <p:cNvPr id="68" name="Imagine 67">
            <a:extLst>
              <a:ext uri="{FF2B5EF4-FFF2-40B4-BE49-F238E27FC236}">
                <a16:creationId xmlns:a16="http://schemas.microsoft.com/office/drawing/2014/main" id="{78FE7BAE-13A3-AFAB-3994-91C3A1CCE44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5237" y="2696859"/>
            <a:ext cx="675806" cy="1159086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60DB3B9C-D6E8-3F00-6486-DA1B676211DC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463359" y="3601645"/>
            <a:ext cx="1741292" cy="390178"/>
          </a:xfrm>
          <a:prstGeom prst="rect">
            <a:avLst/>
          </a:prstGeom>
        </p:spPr>
      </p:pic>
      <p:pic>
        <p:nvPicPr>
          <p:cNvPr id="12" name="Imagine 11">
            <a:extLst>
              <a:ext uri="{FF2B5EF4-FFF2-40B4-BE49-F238E27FC236}">
                <a16:creationId xmlns:a16="http://schemas.microsoft.com/office/drawing/2014/main" id="{AA980FD3-20CB-D325-50C2-ECCCCF10335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896815" y="3697441"/>
            <a:ext cx="1743607" cy="333442"/>
          </a:xfrm>
          <a:prstGeom prst="rect">
            <a:avLst/>
          </a:prstGeom>
        </p:spPr>
      </p:pic>
      <p:pic>
        <p:nvPicPr>
          <p:cNvPr id="21" name="Imagine 20">
            <a:extLst>
              <a:ext uri="{FF2B5EF4-FFF2-40B4-BE49-F238E27FC236}">
                <a16:creationId xmlns:a16="http://schemas.microsoft.com/office/drawing/2014/main" id="{1A39148F-1255-1F5A-CCAD-0A4B57A31E5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86957" y="4016850"/>
            <a:ext cx="4882356" cy="599166"/>
          </a:xfrm>
          <a:prstGeom prst="rect">
            <a:avLst/>
          </a:prstGeom>
        </p:spPr>
      </p:pic>
      <p:pic>
        <p:nvPicPr>
          <p:cNvPr id="27" name="Imagine 26">
            <a:extLst>
              <a:ext uri="{FF2B5EF4-FFF2-40B4-BE49-F238E27FC236}">
                <a16:creationId xmlns:a16="http://schemas.microsoft.com/office/drawing/2014/main" id="{D4C3F6D7-01D2-9C4E-4780-A02F9E3F2E9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490992" y="4397838"/>
            <a:ext cx="6120617" cy="471236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A9451002-6BE6-912D-5F2D-743A4FFFC50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209602" y="3872936"/>
            <a:ext cx="1668680" cy="390178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A6491649-1431-1888-42B1-3BDE7B0A5426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807187" y="3863872"/>
            <a:ext cx="1770267" cy="390178"/>
          </a:xfrm>
          <a:prstGeom prst="rect">
            <a:avLst/>
          </a:prstGeom>
        </p:spPr>
      </p:pic>
      <p:pic>
        <p:nvPicPr>
          <p:cNvPr id="2" name="Imagine 1">
            <a:extLst>
              <a:ext uri="{FF2B5EF4-FFF2-40B4-BE49-F238E27FC236}">
                <a16:creationId xmlns:a16="http://schemas.microsoft.com/office/drawing/2014/main" id="{2A6B90D4-EAD2-DBD3-1FD0-F3B9CA79FD95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5" t="13333" r="34391" b="544"/>
          <a:stretch/>
        </p:blipFill>
        <p:spPr>
          <a:xfrm>
            <a:off x="5833739" y="1486247"/>
            <a:ext cx="2173198" cy="4749500"/>
          </a:xfrm>
          <a:prstGeom prst="rect">
            <a:avLst/>
          </a:prstGeom>
        </p:spPr>
      </p:pic>
      <p:pic>
        <p:nvPicPr>
          <p:cNvPr id="99" name="Google Shape;99;p18"/>
          <p:cNvPicPr preferRelativeResize="0"/>
          <p:nvPr/>
        </p:nvPicPr>
        <p:blipFill rotWithShape="1">
          <a:blip r:embed="rId23">
            <a:alphaModFix/>
          </a:blip>
          <a:srcRect l="18557" t="3439" r="18127" b="9048"/>
          <a:stretch/>
        </p:blipFill>
        <p:spPr>
          <a:xfrm>
            <a:off x="374094" y="2586661"/>
            <a:ext cx="2929033" cy="371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8"/>
          <p:cNvPicPr preferRelativeResize="0"/>
          <p:nvPr/>
        </p:nvPicPr>
        <p:blipFill rotWithShape="1">
          <a:blip r:embed="rId24">
            <a:alphaModFix/>
          </a:blip>
          <a:srcRect b="8858"/>
          <a:stretch/>
        </p:blipFill>
        <p:spPr>
          <a:xfrm>
            <a:off x="275784" y="1755265"/>
            <a:ext cx="2929033" cy="4749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1977535"/>
      </p:ext>
    </p:extLst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998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4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2" dur="5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69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0" dur="5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_   Oameniii   ">
            <a:hlinkClick r:id="" action="ppaction://media"/>
            <a:extLst>
              <a:ext uri="{FF2B5EF4-FFF2-40B4-BE49-F238E27FC236}">
                <a16:creationId xmlns:a16="http://schemas.microsoft.com/office/drawing/2014/main" id="{CDDE6D09-7391-5788-8BA1-C00BEA9D13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8713" y="681038"/>
            <a:ext cx="406400" cy="406400"/>
          </a:xfrm>
          <a:prstGeom prst="rect">
            <a:avLst/>
          </a:prstGeom>
        </p:spPr>
      </p:pic>
      <p:pic>
        <p:nvPicPr>
          <p:cNvPr id="116" name="Google Shape;116;p19"/>
          <p:cNvPicPr preferRelativeResize="0"/>
          <p:nvPr/>
        </p:nvPicPr>
        <p:blipFill>
          <a:blip r:embed="rId6">
            <a:alphaModFix/>
          </a:blip>
          <a:srcRect l="2470" t="4024" r="3215" b="2724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9"/>
          <p:cNvPicPr preferRelativeResize="0"/>
          <p:nvPr/>
        </p:nvPicPr>
        <p:blipFill rotWithShape="1">
          <a:blip r:embed="rId7">
            <a:alphaModFix/>
          </a:blip>
          <a:srcRect l="19646" t="8857" r="42782" b="26676"/>
          <a:stretch/>
        </p:blipFill>
        <p:spPr>
          <a:xfrm>
            <a:off x="7533634" y="284067"/>
            <a:ext cx="2769533" cy="2733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9"/>
          <p:cNvPicPr preferRelativeResize="0"/>
          <p:nvPr/>
        </p:nvPicPr>
        <p:blipFill rotWithShape="1">
          <a:blip r:embed="rId6">
            <a:alphaModFix/>
          </a:blip>
          <a:srcRect l="63974" t="62210" r="2662" b="30391"/>
          <a:stretch/>
        </p:blipFill>
        <p:spPr>
          <a:xfrm>
            <a:off x="1083701" y="5547834"/>
            <a:ext cx="9801767" cy="7278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138499" y="1480266"/>
            <a:ext cx="4446701" cy="45853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CasetăText 8">
            <a:extLst>
              <a:ext uri="{FF2B5EF4-FFF2-40B4-BE49-F238E27FC236}">
                <a16:creationId xmlns:a16="http://schemas.microsoft.com/office/drawing/2014/main" id="{92C53A02-D000-C006-BE29-59F9C7DB491D}"/>
              </a:ext>
            </a:extLst>
          </p:cNvPr>
          <p:cNvSpPr txBox="1"/>
          <p:nvPr/>
        </p:nvSpPr>
        <p:spPr>
          <a:xfrm>
            <a:off x="1888833" y="223144"/>
            <a:ext cx="958144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23850" algn="just"/>
            <a:r>
              <a:rPr lang="ro-RO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Oamenii, minunându-se de acest lucru, au spus că de câte ori vor să reprezinte numărul fetelor de împărat, adică șase, vor desena semnul șarpelui rușinat. 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 algn="just"/>
            <a:r>
              <a:rPr lang="ro-RO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Iar lalelele, de atunci au șase petale.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 algn="just"/>
            <a:r>
              <a:rPr lang="ro-RO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Și așa a apărut cifra 6</a:t>
            </a:r>
            <a:r>
              <a:rPr lang="ro-RO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323850" algn="just"/>
            <a:r>
              <a:rPr lang="ro-RO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 încălecat pe-o șa și v-am spus povestea așa.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E0DFEE4B-A9DC-9EA7-2D03-4C80EF07A32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885" y="967384"/>
            <a:ext cx="5412703" cy="5412703"/>
          </a:xfrm>
          <a:prstGeom prst="rect">
            <a:avLst/>
          </a:prstGeom>
        </p:spPr>
      </p:pic>
      <p:pic>
        <p:nvPicPr>
          <p:cNvPr id="13" name="Imagine 12">
            <a:extLst>
              <a:ext uri="{FF2B5EF4-FFF2-40B4-BE49-F238E27FC236}">
                <a16:creationId xmlns:a16="http://schemas.microsoft.com/office/drawing/2014/main" id="{EDFC2077-ED77-9256-2682-ECDE6FCE18A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65248" y="5582856"/>
            <a:ext cx="2649766" cy="489152"/>
          </a:xfrm>
          <a:prstGeom prst="rect">
            <a:avLst/>
          </a:prstGeom>
        </p:spPr>
      </p:pic>
      <p:pic>
        <p:nvPicPr>
          <p:cNvPr id="15" name="Imagine 14">
            <a:extLst>
              <a:ext uri="{FF2B5EF4-FFF2-40B4-BE49-F238E27FC236}">
                <a16:creationId xmlns:a16="http://schemas.microsoft.com/office/drawing/2014/main" id="{9DA3DC77-9BB4-6D9F-2F70-734E62DB6E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1036" y="5377734"/>
            <a:ext cx="2421796" cy="742611"/>
          </a:xfrm>
          <a:prstGeom prst="rect">
            <a:avLst/>
          </a:prstGeom>
        </p:spPr>
      </p:pic>
      <p:pic>
        <p:nvPicPr>
          <p:cNvPr id="17" name="Imagine 16">
            <a:extLst>
              <a:ext uri="{FF2B5EF4-FFF2-40B4-BE49-F238E27FC236}">
                <a16:creationId xmlns:a16="http://schemas.microsoft.com/office/drawing/2014/main" id="{A37EFA10-504F-3490-9ACE-DF8916DB639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60204" y="5511909"/>
            <a:ext cx="2852302" cy="524561"/>
          </a:xfrm>
          <a:prstGeom prst="rect">
            <a:avLst/>
          </a:prstGeom>
        </p:spPr>
      </p:pic>
      <p:pic>
        <p:nvPicPr>
          <p:cNvPr id="18" name="Imagine 17">
            <a:extLst>
              <a:ext uri="{FF2B5EF4-FFF2-40B4-BE49-F238E27FC236}">
                <a16:creationId xmlns:a16="http://schemas.microsoft.com/office/drawing/2014/main" id="{FCE73EFC-5B59-11C9-1B5B-39E0E0E5E35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36756" y="5444048"/>
            <a:ext cx="2651990" cy="727833"/>
          </a:xfrm>
          <a:prstGeom prst="rect">
            <a:avLst/>
          </a:prstGeom>
        </p:spPr>
      </p:pic>
      <p:pic>
        <p:nvPicPr>
          <p:cNvPr id="20" name="Imagine 19">
            <a:extLst>
              <a:ext uri="{FF2B5EF4-FFF2-40B4-BE49-F238E27FC236}">
                <a16:creationId xmlns:a16="http://schemas.microsoft.com/office/drawing/2014/main" id="{CC8CAD17-9B73-BEC6-17D0-EDBB9AB9424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67675" y="6238025"/>
            <a:ext cx="3298324" cy="606588"/>
          </a:xfrm>
          <a:prstGeom prst="rect">
            <a:avLst/>
          </a:prstGeom>
        </p:spPr>
      </p:pic>
      <p:pic>
        <p:nvPicPr>
          <p:cNvPr id="23" name="Imagine 22">
            <a:extLst>
              <a:ext uri="{FF2B5EF4-FFF2-40B4-BE49-F238E27FC236}">
                <a16:creationId xmlns:a16="http://schemas.microsoft.com/office/drawing/2014/main" id="{03E638C2-11BB-2833-880A-D3BF0F82436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218" y="4228074"/>
            <a:ext cx="883968" cy="1644067"/>
          </a:xfrm>
          <a:prstGeom prst="rect">
            <a:avLst/>
          </a:prstGeom>
        </p:spPr>
      </p:pic>
      <p:pic>
        <p:nvPicPr>
          <p:cNvPr id="21" name="Imagine 20">
            <a:extLst>
              <a:ext uri="{FF2B5EF4-FFF2-40B4-BE49-F238E27FC236}">
                <a16:creationId xmlns:a16="http://schemas.microsoft.com/office/drawing/2014/main" id="{5070AE8D-8B9E-61D8-02AB-A222C280503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90688" y="6015134"/>
            <a:ext cx="5538068" cy="840347"/>
          </a:xfrm>
          <a:prstGeom prst="rect">
            <a:avLst/>
          </a:prstGeom>
        </p:spPr>
      </p:pic>
      <p:pic>
        <p:nvPicPr>
          <p:cNvPr id="24" name="Imagine 23">
            <a:extLst>
              <a:ext uri="{FF2B5EF4-FFF2-40B4-BE49-F238E27FC236}">
                <a16:creationId xmlns:a16="http://schemas.microsoft.com/office/drawing/2014/main" id="{FE3B8BAA-2638-06BC-B4EB-34F1FA8298D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368581">
            <a:off x="3575993" y="4298544"/>
            <a:ext cx="883997" cy="1639966"/>
          </a:xfrm>
          <a:prstGeom prst="rect">
            <a:avLst/>
          </a:prstGeom>
        </p:spPr>
      </p:pic>
      <p:pic>
        <p:nvPicPr>
          <p:cNvPr id="25" name="Imagine 24">
            <a:extLst>
              <a:ext uri="{FF2B5EF4-FFF2-40B4-BE49-F238E27FC236}">
                <a16:creationId xmlns:a16="http://schemas.microsoft.com/office/drawing/2014/main" id="{4CDDF0CB-6458-C7CE-C476-E79B6A21614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0958161">
            <a:off x="1490128" y="4263522"/>
            <a:ext cx="883997" cy="1639966"/>
          </a:xfrm>
          <a:prstGeom prst="rect">
            <a:avLst/>
          </a:prstGeom>
        </p:spPr>
      </p:pic>
      <p:pic>
        <p:nvPicPr>
          <p:cNvPr id="19" name="Imagine 18">
            <a:extLst>
              <a:ext uri="{FF2B5EF4-FFF2-40B4-BE49-F238E27FC236}">
                <a16:creationId xmlns:a16="http://schemas.microsoft.com/office/drawing/2014/main" id="{8A28D88E-3B83-491B-5309-1A00F36CCAC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79690" y="6018669"/>
            <a:ext cx="5314551" cy="803406"/>
          </a:xfrm>
          <a:prstGeom prst="rect">
            <a:avLst/>
          </a:prstGeom>
        </p:spPr>
      </p:pic>
      <p:pic>
        <p:nvPicPr>
          <p:cNvPr id="27" name="Imagine 26">
            <a:extLst>
              <a:ext uri="{FF2B5EF4-FFF2-40B4-BE49-F238E27FC236}">
                <a16:creationId xmlns:a16="http://schemas.microsoft.com/office/drawing/2014/main" id="{D6C32CB3-05AE-54CB-620B-592E4EAD7A9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1393">
            <a:off x="2497138" y="4268760"/>
            <a:ext cx="996345" cy="1708848"/>
          </a:xfrm>
          <a:prstGeom prst="rect">
            <a:avLst/>
          </a:prstGeom>
        </p:spPr>
      </p:pic>
      <p:pic>
        <p:nvPicPr>
          <p:cNvPr id="12" name="Imagine 11">
            <a:extLst>
              <a:ext uri="{FF2B5EF4-FFF2-40B4-BE49-F238E27FC236}">
                <a16:creationId xmlns:a16="http://schemas.microsoft.com/office/drawing/2014/main" id="{18D5F86E-CC07-2F14-DBBA-3E72D6F3EC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44262" y="5511909"/>
            <a:ext cx="3584850" cy="604206"/>
          </a:xfrm>
          <a:prstGeom prst="rect">
            <a:avLst/>
          </a:prstGeom>
        </p:spPr>
      </p:pic>
      <p:pic>
        <p:nvPicPr>
          <p:cNvPr id="28" name="Imagine 27">
            <a:extLst>
              <a:ext uri="{FF2B5EF4-FFF2-40B4-BE49-F238E27FC236}">
                <a16:creationId xmlns:a16="http://schemas.microsoft.com/office/drawing/2014/main" id="{54933A90-D818-909D-0E3B-8F5C7C76646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74002" y="4317466"/>
            <a:ext cx="1140051" cy="1786283"/>
          </a:xfrm>
          <a:prstGeom prst="rect">
            <a:avLst/>
          </a:prstGeom>
        </p:spPr>
      </p:pic>
      <p:pic>
        <p:nvPicPr>
          <p:cNvPr id="29" name="Imagine 28">
            <a:extLst>
              <a:ext uri="{FF2B5EF4-FFF2-40B4-BE49-F238E27FC236}">
                <a16:creationId xmlns:a16="http://schemas.microsoft.com/office/drawing/2014/main" id="{340981C4-3B3A-9114-5937-E7C69A772A4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121026" y="4162477"/>
            <a:ext cx="1140051" cy="1786283"/>
          </a:xfrm>
          <a:prstGeom prst="rect">
            <a:avLst/>
          </a:prstGeom>
        </p:spPr>
      </p:pic>
      <p:pic>
        <p:nvPicPr>
          <p:cNvPr id="14" name="Imagine 13">
            <a:extLst>
              <a:ext uri="{FF2B5EF4-FFF2-40B4-BE49-F238E27FC236}">
                <a16:creationId xmlns:a16="http://schemas.microsoft.com/office/drawing/2014/main" id="{DFAF0DE7-9997-5210-08CD-693573629FC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00992" y="5574565"/>
            <a:ext cx="2275454" cy="526827"/>
          </a:xfrm>
          <a:prstGeom prst="rect">
            <a:avLst/>
          </a:prstGeom>
        </p:spPr>
      </p:pic>
    </p:spTree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6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4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Ți-a plăcut pov">
            <a:hlinkClick r:id="" action="ppaction://media"/>
            <a:extLst>
              <a:ext uri="{FF2B5EF4-FFF2-40B4-BE49-F238E27FC236}">
                <a16:creationId xmlns:a16="http://schemas.microsoft.com/office/drawing/2014/main" id="{0F7F059B-0B97-C549-8C0C-78B81C3711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47325" y="115411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F1FC1A96-46AE-2CC4-C413-9553620675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Google Shape;54;p13">
            <a:extLst>
              <a:ext uri="{FF2B5EF4-FFF2-40B4-BE49-F238E27FC236}">
                <a16:creationId xmlns:a16="http://schemas.microsoft.com/office/drawing/2014/main" id="{7D223DF3-E986-CE95-4190-1D359BCE848C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6355" y="242596"/>
            <a:ext cx="11579289" cy="63728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56;p13">
            <a:extLst>
              <a:ext uri="{FF2B5EF4-FFF2-40B4-BE49-F238E27FC236}">
                <a16:creationId xmlns:a16="http://schemas.microsoft.com/office/drawing/2014/main" id="{1F631D0D-0C7A-A71F-7B46-ED008B7470BC}"/>
              </a:ext>
            </a:extLst>
          </p:cNvPr>
          <p:cNvSpPr txBox="1"/>
          <p:nvPr/>
        </p:nvSpPr>
        <p:spPr>
          <a:xfrm>
            <a:off x="4421881" y="551742"/>
            <a:ext cx="5589362" cy="1815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ro" sz="4000" b="1" i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POVESTEA CIFREI 6</a:t>
            </a:r>
          </a:p>
          <a:p>
            <a:pPr algn="ctr"/>
            <a:r>
              <a:rPr lang="ro" sz="2400" b="1" i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Consolidare și fixare</a:t>
            </a:r>
            <a:endParaRPr sz="2400" b="1" i="1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0E101711-C30B-9247-53BD-41AFE3CA88E4}"/>
              </a:ext>
            </a:extLst>
          </p:cNvPr>
          <p:cNvSpPr/>
          <p:nvPr/>
        </p:nvSpPr>
        <p:spPr>
          <a:xfrm>
            <a:off x="384268" y="6035041"/>
            <a:ext cx="1920551" cy="680719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C0000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CasetăText 6">
            <a:hlinkClick r:id="rId7" action="ppaction://hlinksldjump"/>
            <a:extLst>
              <a:ext uri="{FF2B5EF4-FFF2-40B4-BE49-F238E27FC236}">
                <a16:creationId xmlns:a16="http://schemas.microsoft.com/office/drawing/2014/main" id="{1F9E2A81-BFB6-0C2C-3146-801C3259EF39}"/>
              </a:ext>
            </a:extLst>
          </p:cNvPr>
          <p:cNvSpPr txBox="1"/>
          <p:nvPr/>
        </p:nvSpPr>
        <p:spPr>
          <a:xfrm>
            <a:off x="531845" y="6196332"/>
            <a:ext cx="1920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solidFill>
                  <a:schemeClr val="bg1"/>
                </a:solidFill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Înapoi la cuprins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251358"/>
      </p:ext>
    </p:extLst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um se numește ">
            <a:hlinkClick r:id="" action="ppaction://media"/>
            <a:extLst>
              <a:ext uri="{FF2B5EF4-FFF2-40B4-BE49-F238E27FC236}">
                <a16:creationId xmlns:a16="http://schemas.microsoft.com/office/drawing/2014/main" id="{2F8720DF-43BE-C53D-0367-9CA6D3B7E0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06150" y="752475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7DBC3568-260A-82BE-3049-D0AF2F69E84C}"/>
              </a:ext>
            </a:extLst>
          </p:cNvPr>
          <p:cNvSpPr txBox="1"/>
          <p:nvPr/>
        </p:nvSpPr>
        <p:spPr>
          <a:xfrm>
            <a:off x="1492898" y="437345"/>
            <a:ext cx="9974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/>
              <a:t>Cum se numește povestea?</a:t>
            </a:r>
          </a:p>
          <a:p>
            <a:r>
              <a:rPr lang="ro-RO" sz="2800" dirty="0"/>
              <a:t>Alege imaginea care reprezintă răspunsul la întrebare. </a:t>
            </a:r>
            <a:endParaRPr lang="en-US" sz="2800" dirty="0"/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18342789-9D10-0606-4E10-DB53082BBB29}"/>
              </a:ext>
            </a:extLst>
          </p:cNvPr>
          <p:cNvSpPr txBox="1"/>
          <p:nvPr/>
        </p:nvSpPr>
        <p:spPr>
          <a:xfrm>
            <a:off x="794658" y="1677258"/>
            <a:ext cx="4348065" cy="452431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o-RO" dirty="0"/>
              <a:t>               </a:t>
            </a:r>
            <a:r>
              <a:rPr lang="ro-RO" sz="3200" dirty="0"/>
              <a:t>Povestea cifrei 6</a:t>
            </a:r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</p:txBody>
      </p:sp>
      <p:pic>
        <p:nvPicPr>
          <p:cNvPr id="10" name="Imagine 9">
            <a:hlinkClick r:id="rId6" action="ppaction://hlinksldjump"/>
            <a:extLst>
              <a:ext uri="{FF2B5EF4-FFF2-40B4-BE49-F238E27FC236}">
                <a16:creationId xmlns:a16="http://schemas.microsoft.com/office/drawing/2014/main" id="{8678B550-302B-1437-D695-2A906FC7F9C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8" t="4963" r="15465" b="7825"/>
          <a:stretch/>
        </p:blipFill>
        <p:spPr>
          <a:xfrm>
            <a:off x="1492898" y="2425959"/>
            <a:ext cx="2687217" cy="3694922"/>
          </a:xfrm>
          <a:prstGeom prst="rect">
            <a:avLst/>
          </a:prstGeom>
        </p:spPr>
      </p:pic>
      <p:sp>
        <p:nvSpPr>
          <p:cNvPr id="11" name="CasetăText 10">
            <a:extLst>
              <a:ext uri="{FF2B5EF4-FFF2-40B4-BE49-F238E27FC236}">
                <a16:creationId xmlns:a16="http://schemas.microsoft.com/office/drawing/2014/main" id="{A49AE4F0-1294-26F9-32BE-202EAC160B9F}"/>
              </a:ext>
            </a:extLst>
          </p:cNvPr>
          <p:cNvSpPr txBox="1"/>
          <p:nvPr/>
        </p:nvSpPr>
        <p:spPr>
          <a:xfrm>
            <a:off x="7049278" y="1677258"/>
            <a:ext cx="4348065" cy="452431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o-RO" dirty="0"/>
              <a:t>               </a:t>
            </a:r>
            <a:r>
              <a:rPr lang="ro-RO" sz="3200" dirty="0"/>
              <a:t>Povestea cifrei 5</a:t>
            </a:r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  <a:p>
            <a:endParaRPr lang="ro-RO" sz="3200" dirty="0"/>
          </a:p>
        </p:txBody>
      </p:sp>
      <p:pic>
        <p:nvPicPr>
          <p:cNvPr id="13" name="Imagine 12">
            <a:hlinkClick r:id="rId8" action="ppaction://hlinksldjump"/>
            <a:extLst>
              <a:ext uri="{FF2B5EF4-FFF2-40B4-BE49-F238E27FC236}">
                <a16:creationId xmlns:a16="http://schemas.microsoft.com/office/drawing/2014/main" id="{5944F1FF-3DCF-F7E7-E85E-52842A4E96F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9" t="6394" r="19035" b="10579"/>
          <a:stretch/>
        </p:blipFill>
        <p:spPr>
          <a:xfrm>
            <a:off x="7991669" y="2425959"/>
            <a:ext cx="2463282" cy="351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57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arte bine! Ai (2)">
            <a:hlinkClick r:id="" action="ppaction://media"/>
            <a:extLst>
              <a:ext uri="{FF2B5EF4-FFF2-40B4-BE49-F238E27FC236}">
                <a16:creationId xmlns:a16="http://schemas.microsoft.com/office/drawing/2014/main" id="{FCEC05B6-3A27-3A22-021A-6408270D34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01350" y="2128532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Foarte bine! Ai fost foarte atent! 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94400" y="1816201"/>
            <a:ext cx="5148146" cy="438545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558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Nu fi supărat, ">
            <a:hlinkClick r:id="" action="ppaction://media"/>
            <a:extLst>
              <a:ext uri="{FF2B5EF4-FFF2-40B4-BE49-F238E27FC236}">
                <a16:creationId xmlns:a16="http://schemas.microsoft.com/office/drawing/2014/main" id="{F8E1AC1B-038A-9C4B-A7AC-DE5F982932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663113" y="302895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fi supărat, mai încearcă!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7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âte fete avea ">
            <a:hlinkClick r:id="" action="ppaction://media"/>
            <a:extLst>
              <a:ext uri="{FF2B5EF4-FFF2-40B4-BE49-F238E27FC236}">
                <a16:creationId xmlns:a16="http://schemas.microsoft.com/office/drawing/2014/main" id="{5E487912-8E3E-7E55-9E25-280B9CAE5E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22000" y="91440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5F63A7D1-5860-4EC5-5C1D-3853516C0128}"/>
              </a:ext>
            </a:extLst>
          </p:cNvPr>
          <p:cNvSpPr txBox="1"/>
          <p:nvPr/>
        </p:nvSpPr>
        <p:spPr>
          <a:xfrm>
            <a:off x="1122785" y="410548"/>
            <a:ext cx="10232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/>
              <a:t>Câte fete avea împăratul?</a:t>
            </a:r>
          </a:p>
          <a:p>
            <a:r>
              <a:rPr lang="ro-RO" sz="2800" dirty="0"/>
              <a:t>Alege cifra care reprezintă numărul fetelor de împărat. </a:t>
            </a:r>
            <a:endParaRPr lang="en-US" sz="2800" dirty="0"/>
          </a:p>
        </p:txBody>
      </p:sp>
      <p:pic>
        <p:nvPicPr>
          <p:cNvPr id="5" name="Imagine 4">
            <a:hlinkClick r:id="rId6" action="ppaction://hlinksldjump"/>
            <a:extLst>
              <a:ext uri="{FF2B5EF4-FFF2-40B4-BE49-F238E27FC236}">
                <a16:creationId xmlns:a16="http://schemas.microsoft.com/office/drawing/2014/main" id="{6B4654AE-695F-EDC7-C986-4BB3131A784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8" t="4963" r="15465" b="7825"/>
          <a:stretch/>
        </p:blipFill>
        <p:spPr>
          <a:xfrm>
            <a:off x="7515809" y="2170536"/>
            <a:ext cx="2687217" cy="3694922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7" name="Imagine 6">
            <a:hlinkClick r:id="rId8" action="ppaction://hlinksldjump"/>
            <a:extLst>
              <a:ext uri="{FF2B5EF4-FFF2-40B4-BE49-F238E27FC236}">
                <a16:creationId xmlns:a16="http://schemas.microsoft.com/office/drawing/2014/main" id="{B50021EF-AB4C-D36F-AAD9-ABB86923EEA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4" t="5680" r="15699" b="13332"/>
          <a:stretch/>
        </p:blipFill>
        <p:spPr>
          <a:xfrm>
            <a:off x="1595535" y="2170536"/>
            <a:ext cx="2864498" cy="3657649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4493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ravoo, ai răsp">
            <a:hlinkClick r:id="" action="ppaction://media"/>
            <a:extLst>
              <a:ext uri="{FF2B5EF4-FFF2-40B4-BE49-F238E27FC236}">
                <a16:creationId xmlns:a16="http://schemas.microsoft.com/office/drawing/2014/main" id="{D58EA6EC-9F1A-DC36-4694-5494850FC2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17200" y="294640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 err="1">
                <a:solidFill>
                  <a:srgbClr val="000000"/>
                </a:solidFill>
                <a:uFillTx/>
                <a:latin typeface="Calibri"/>
              </a:rPr>
              <a:t>Bravo</a:t>
            </a: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, ai răspuns corect!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7790" y="1872604"/>
            <a:ext cx="5074618" cy="432281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329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fi supărat, ">
            <a:hlinkClick r:id="" action="ppaction://media"/>
            <a:extLst>
              <a:ext uri="{FF2B5EF4-FFF2-40B4-BE49-F238E27FC236}">
                <a16:creationId xmlns:a16="http://schemas.microsoft.com/office/drawing/2014/main" id="{F6082FCE-6CB8-C891-4AC8-A9464AAE54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96379" y="248920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fi supărat, mai încearcă!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541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e cine a supus">
            <a:hlinkClick r:id="" action="ppaction://media"/>
            <a:extLst>
              <a:ext uri="{FF2B5EF4-FFF2-40B4-BE49-F238E27FC236}">
                <a16:creationId xmlns:a16="http://schemas.microsoft.com/office/drawing/2014/main" id="{A0DA6023-9C42-D4E2-A1C3-3DBF2E9CBC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55350" y="91440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9ED9EF82-C91C-1F69-AA3E-0C50941C4FA2}"/>
              </a:ext>
            </a:extLst>
          </p:cNvPr>
          <p:cNvSpPr txBox="1"/>
          <p:nvPr/>
        </p:nvSpPr>
        <p:spPr>
          <a:xfrm>
            <a:off x="1122785" y="410548"/>
            <a:ext cx="97691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/>
              <a:t>Pe cine a supus împăratul la probe foarte grele?</a:t>
            </a:r>
          </a:p>
          <a:p>
            <a:r>
              <a:rPr lang="ro-RO" sz="2800" dirty="0"/>
              <a:t> Alege imaginea care reprezintă răspunsul la întrebare. </a:t>
            </a:r>
            <a:endParaRPr lang="en-US" sz="2800" dirty="0"/>
          </a:p>
        </p:txBody>
      </p:sp>
      <p:sp>
        <p:nvSpPr>
          <p:cNvPr id="8" name="CasetăText 7">
            <a:hlinkClick r:id="rId6" action="ppaction://hlinksldjump"/>
            <a:extLst>
              <a:ext uri="{FF2B5EF4-FFF2-40B4-BE49-F238E27FC236}">
                <a16:creationId xmlns:a16="http://schemas.microsoft.com/office/drawing/2014/main" id="{E41D1720-657C-FA3D-CDB2-AD3757150D14}"/>
              </a:ext>
            </a:extLst>
          </p:cNvPr>
          <p:cNvSpPr txBox="1"/>
          <p:nvPr/>
        </p:nvSpPr>
        <p:spPr>
          <a:xfrm>
            <a:off x="1139210" y="1430694"/>
            <a:ext cx="3200400" cy="510909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CODRIN</a:t>
            </a:r>
          </a:p>
          <a:p>
            <a:pPr algn="ctr"/>
            <a:endParaRPr lang="ro-RO" sz="2800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67310DC9-4590-7B35-168F-E1F603FCDE13}"/>
              </a:ext>
            </a:extLst>
          </p:cNvPr>
          <p:cNvSpPr txBox="1"/>
          <p:nvPr/>
        </p:nvSpPr>
        <p:spPr>
          <a:xfrm>
            <a:off x="7462057" y="1430694"/>
            <a:ext cx="3200400" cy="510909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PRINȚUL KRISTOFF</a:t>
            </a:r>
          </a:p>
          <a:p>
            <a:pPr algn="ctr"/>
            <a:endParaRPr lang="ro-RO" sz="2800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pic>
        <p:nvPicPr>
          <p:cNvPr id="16" name="Imagine 15">
            <a:hlinkClick r:id="rId6" action="ppaction://hlinksldjump"/>
            <a:extLst>
              <a:ext uri="{FF2B5EF4-FFF2-40B4-BE49-F238E27FC236}">
                <a16:creationId xmlns:a16="http://schemas.microsoft.com/office/drawing/2014/main" id="{E47E530E-2D1F-469D-A1C0-48D3EE2E676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5" t="13333" r="34391" b="544"/>
          <a:stretch/>
        </p:blipFill>
        <p:spPr>
          <a:xfrm>
            <a:off x="1529543" y="2128715"/>
            <a:ext cx="2349283" cy="4195627"/>
          </a:xfrm>
          <a:prstGeom prst="rect">
            <a:avLst/>
          </a:prstGeom>
        </p:spPr>
      </p:pic>
      <p:pic>
        <p:nvPicPr>
          <p:cNvPr id="19" name="Imagine 18">
            <a:hlinkClick r:id="rId8" action="ppaction://hlinksldjump"/>
            <a:extLst>
              <a:ext uri="{FF2B5EF4-FFF2-40B4-BE49-F238E27FC236}">
                <a16:creationId xmlns:a16="http://schemas.microsoft.com/office/drawing/2014/main" id="{64B371EF-EB09-4453-2073-AD8E416501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8079" y="1867151"/>
            <a:ext cx="2172050" cy="445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1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uupeer, ai răs">
            <a:hlinkClick r:id="" action="ppaction://media"/>
            <a:extLst>
              <a:ext uri="{FF2B5EF4-FFF2-40B4-BE49-F238E27FC236}">
                <a16:creationId xmlns:a16="http://schemas.microsoft.com/office/drawing/2014/main" id="{BC617C3A-855C-4050-73FB-8FFE9C623B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60072" y="2400402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240770" y="419444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Super, ai răspuns corect!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8728" y="1878927"/>
            <a:ext cx="5204294" cy="443328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880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6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ândește-te îna">
            <a:hlinkClick r:id="" action="ppaction://media"/>
            <a:extLst>
              <a:ext uri="{FF2B5EF4-FFF2-40B4-BE49-F238E27FC236}">
                <a16:creationId xmlns:a16="http://schemas.microsoft.com/office/drawing/2014/main" id="{ED7F74AB-FB2B-351B-FA6D-29C59792A9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99675" y="265271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Gândește-te înainte de a răspunde!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81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La ce instrumen">
            <a:hlinkClick r:id="" action="ppaction://media"/>
            <a:extLst>
              <a:ext uri="{FF2B5EF4-FFF2-40B4-BE49-F238E27FC236}">
                <a16:creationId xmlns:a16="http://schemas.microsoft.com/office/drawing/2014/main" id="{666D5BCB-A784-22D3-F39C-90261EA79B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33113" y="77311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9ED9EF82-C91C-1F69-AA3E-0C50941C4FA2}"/>
              </a:ext>
            </a:extLst>
          </p:cNvPr>
          <p:cNvSpPr txBox="1"/>
          <p:nvPr/>
        </p:nvSpPr>
        <p:spPr>
          <a:xfrm>
            <a:off x="1122785" y="410548"/>
            <a:ext cx="97691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/>
              <a:t> La ce instrument muzical a cântat Codrin?</a:t>
            </a:r>
          </a:p>
          <a:p>
            <a:r>
              <a:rPr lang="ro-RO" sz="2800" dirty="0"/>
              <a:t> Alege imaginea care reprezintă răspunsul la întrebare. </a:t>
            </a:r>
            <a:endParaRPr lang="en-US" sz="2800" dirty="0"/>
          </a:p>
        </p:txBody>
      </p:sp>
      <p:sp>
        <p:nvSpPr>
          <p:cNvPr id="8" name="CasetăText 7">
            <a:extLst>
              <a:ext uri="{FF2B5EF4-FFF2-40B4-BE49-F238E27FC236}">
                <a16:creationId xmlns:a16="http://schemas.microsoft.com/office/drawing/2014/main" id="{E41D1720-657C-FA3D-CDB2-AD3757150D14}"/>
              </a:ext>
            </a:extLst>
          </p:cNvPr>
          <p:cNvSpPr txBox="1"/>
          <p:nvPr/>
        </p:nvSpPr>
        <p:spPr>
          <a:xfrm>
            <a:off x="1533045" y="1873754"/>
            <a:ext cx="3200400" cy="387798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VIOARĂ</a:t>
            </a:r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67310DC9-4590-7B35-168F-E1F603FCDE13}"/>
              </a:ext>
            </a:extLst>
          </p:cNvPr>
          <p:cNvSpPr txBox="1"/>
          <p:nvPr/>
        </p:nvSpPr>
        <p:spPr>
          <a:xfrm>
            <a:off x="7379529" y="1873754"/>
            <a:ext cx="3200400" cy="372409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FLUIER</a:t>
            </a:r>
          </a:p>
          <a:p>
            <a:pPr algn="ctr"/>
            <a:endParaRPr lang="ro-RO" sz="2800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pic>
        <p:nvPicPr>
          <p:cNvPr id="7" name="Imagine 6">
            <a:hlinkClick r:id="rId6" action="ppaction://hlinksldjump"/>
            <a:extLst>
              <a:ext uri="{FF2B5EF4-FFF2-40B4-BE49-F238E27FC236}">
                <a16:creationId xmlns:a16="http://schemas.microsoft.com/office/drawing/2014/main" id="{71096520-C11C-EC5A-3867-3357E42AC0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461" y="2284930"/>
            <a:ext cx="2316593" cy="3515332"/>
          </a:xfrm>
          <a:prstGeom prst="rect">
            <a:avLst/>
          </a:prstGeom>
        </p:spPr>
      </p:pic>
      <p:pic>
        <p:nvPicPr>
          <p:cNvPr id="14" name="Imagine 13">
            <a:hlinkClick r:id="rId8" action="ppaction://hlinksldjump"/>
            <a:extLst>
              <a:ext uri="{FF2B5EF4-FFF2-40B4-BE49-F238E27FC236}">
                <a16:creationId xmlns:a16="http://schemas.microsoft.com/office/drawing/2014/main" id="{74699466-9E65-5791-3DC1-330D552C6CF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2592">
            <a:off x="7473595" y="3246293"/>
            <a:ext cx="3012269" cy="150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1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arte bine!  A">
            <a:hlinkClick r:id="" action="ppaction://media"/>
            <a:extLst>
              <a:ext uri="{FF2B5EF4-FFF2-40B4-BE49-F238E27FC236}">
                <a16:creationId xmlns:a16="http://schemas.microsoft.com/office/drawing/2014/main" id="{10C8B919-7FF8-A56C-3A84-3D6B259F7C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41535" y="2458569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Foarte bine! 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7265" y="1838821"/>
            <a:ext cx="5204294" cy="443328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533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fi supărat, ">
            <a:hlinkClick r:id="" action="ppaction://media"/>
            <a:extLst>
              <a:ext uri="{FF2B5EF4-FFF2-40B4-BE49-F238E27FC236}">
                <a16:creationId xmlns:a16="http://schemas.microsoft.com/office/drawing/2014/main" id="{24E7446D-CB8B-29E8-BEC8-FEE6CF2042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26713" y="257175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fi supărat, mai încearcă!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4068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_În ce s-au tra">
            <a:hlinkClick r:id="" action="ppaction://media"/>
            <a:extLst>
              <a:ext uri="{FF2B5EF4-FFF2-40B4-BE49-F238E27FC236}">
                <a16:creationId xmlns:a16="http://schemas.microsoft.com/office/drawing/2014/main" id="{2E17FF09-6723-7F9A-7BE7-731A13CB27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31513" y="82391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9ED9EF82-C91C-1F69-AA3E-0C50941C4FA2}"/>
              </a:ext>
            </a:extLst>
          </p:cNvPr>
          <p:cNvSpPr txBox="1"/>
          <p:nvPr/>
        </p:nvSpPr>
        <p:spPr>
          <a:xfrm>
            <a:off x="1122785" y="410548"/>
            <a:ext cx="97691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/>
              <a:t> În ce s-au transformat fetele de împărat?</a:t>
            </a:r>
          </a:p>
          <a:p>
            <a:r>
              <a:rPr lang="ro-RO" sz="2800" dirty="0"/>
              <a:t> Alege imaginea care reprezintă răspunsul la întrebare. </a:t>
            </a:r>
            <a:endParaRPr lang="en-US" sz="2800" dirty="0"/>
          </a:p>
        </p:txBody>
      </p:sp>
      <p:sp>
        <p:nvSpPr>
          <p:cNvPr id="8" name="CasetăText 7">
            <a:extLst>
              <a:ext uri="{FF2B5EF4-FFF2-40B4-BE49-F238E27FC236}">
                <a16:creationId xmlns:a16="http://schemas.microsoft.com/office/drawing/2014/main" id="{E41D1720-657C-FA3D-CDB2-AD3757150D14}"/>
              </a:ext>
            </a:extLst>
          </p:cNvPr>
          <p:cNvSpPr txBox="1"/>
          <p:nvPr/>
        </p:nvSpPr>
        <p:spPr>
          <a:xfrm>
            <a:off x="1533045" y="1873754"/>
            <a:ext cx="3200400" cy="430887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TRANDAFIRI</a:t>
            </a:r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67310DC9-4590-7B35-168F-E1F603FCDE13}"/>
              </a:ext>
            </a:extLst>
          </p:cNvPr>
          <p:cNvSpPr txBox="1"/>
          <p:nvPr/>
        </p:nvSpPr>
        <p:spPr>
          <a:xfrm>
            <a:off x="7379529" y="1873754"/>
            <a:ext cx="3200400" cy="415498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LALELE</a:t>
            </a:r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pic>
        <p:nvPicPr>
          <p:cNvPr id="16" name="Imagine 15">
            <a:hlinkClick r:id="rId6" action="ppaction://hlinksldjump"/>
            <a:extLst>
              <a:ext uri="{FF2B5EF4-FFF2-40B4-BE49-F238E27FC236}">
                <a16:creationId xmlns:a16="http://schemas.microsoft.com/office/drawing/2014/main" id="{02760282-3A07-9158-307E-17CD495A0E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870" y="2444898"/>
            <a:ext cx="2762929" cy="3737728"/>
          </a:xfrm>
          <a:prstGeom prst="rect">
            <a:avLst/>
          </a:prstGeom>
        </p:spPr>
      </p:pic>
      <p:pic>
        <p:nvPicPr>
          <p:cNvPr id="17" name="Imagine 16">
            <a:hlinkClick r:id="rId8" action="ppaction://hlinksldjump"/>
            <a:extLst>
              <a:ext uri="{FF2B5EF4-FFF2-40B4-BE49-F238E27FC236}">
                <a16:creationId xmlns:a16="http://schemas.microsoft.com/office/drawing/2014/main" id="{7C3B282D-ABF2-801B-0D91-D686F0E2D63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529" y="2325858"/>
            <a:ext cx="2024400" cy="370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6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arte bine! Ap">
            <a:hlinkClick r:id="" action="ppaction://media"/>
            <a:extLst>
              <a:ext uri="{FF2B5EF4-FFF2-40B4-BE49-F238E27FC236}">
                <a16:creationId xmlns:a16="http://schemas.microsoft.com/office/drawing/2014/main" id="{8AA94185-2846-2769-A532-A765417C01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70143" y="2603602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Foarte bine! Ai răspuns corect!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6432" y="1854864"/>
            <a:ext cx="5268463" cy="448794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6610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ii mai atent!  (1)">
            <a:hlinkClick r:id="" action="ppaction://media"/>
            <a:extLst>
              <a:ext uri="{FF2B5EF4-FFF2-40B4-BE49-F238E27FC236}">
                <a16:creationId xmlns:a16="http://schemas.microsoft.com/office/drawing/2014/main" id="{C8812A59-3300-E4F7-A29F-14EE6ED321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94950" y="239871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Fii mai atent!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8993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Împăratul, de r">
            <a:hlinkClick r:id="" action="ppaction://media"/>
            <a:extLst>
              <a:ext uri="{FF2B5EF4-FFF2-40B4-BE49-F238E27FC236}">
                <a16:creationId xmlns:a16="http://schemas.microsoft.com/office/drawing/2014/main" id="{BDE8BED3-1252-1A06-5A32-43777344E7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61600" y="67151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9ED9EF82-C91C-1F69-AA3E-0C50941C4FA2}"/>
              </a:ext>
            </a:extLst>
          </p:cNvPr>
          <p:cNvSpPr txBox="1"/>
          <p:nvPr/>
        </p:nvSpPr>
        <p:spPr>
          <a:xfrm>
            <a:off x="1122785" y="410548"/>
            <a:ext cx="97691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/>
              <a:t> Împăratul, de rușine, în ce s-a transformat?</a:t>
            </a:r>
          </a:p>
          <a:p>
            <a:r>
              <a:rPr lang="ro-RO" sz="2800" dirty="0"/>
              <a:t> Alege imaginea care reprezintă răspunsul la întrebare. </a:t>
            </a:r>
            <a:endParaRPr lang="en-US" sz="2800" dirty="0"/>
          </a:p>
        </p:txBody>
      </p:sp>
      <p:sp>
        <p:nvSpPr>
          <p:cNvPr id="8" name="CasetăText 7">
            <a:extLst>
              <a:ext uri="{FF2B5EF4-FFF2-40B4-BE49-F238E27FC236}">
                <a16:creationId xmlns:a16="http://schemas.microsoft.com/office/drawing/2014/main" id="{E41D1720-657C-FA3D-CDB2-AD3757150D14}"/>
              </a:ext>
            </a:extLst>
          </p:cNvPr>
          <p:cNvSpPr txBox="1"/>
          <p:nvPr/>
        </p:nvSpPr>
        <p:spPr>
          <a:xfrm>
            <a:off x="1316317" y="1853394"/>
            <a:ext cx="3496155" cy="446276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ȘARPE</a:t>
            </a:r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67310DC9-4590-7B35-168F-E1F603FCDE13}"/>
              </a:ext>
            </a:extLst>
          </p:cNvPr>
          <p:cNvSpPr txBox="1"/>
          <p:nvPr/>
        </p:nvSpPr>
        <p:spPr>
          <a:xfrm>
            <a:off x="7379528" y="1873754"/>
            <a:ext cx="3714569" cy="458587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CĂȚEL</a:t>
            </a:r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pPr algn="ctr"/>
            <a:endParaRPr lang="ro-RO" sz="2800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pic>
        <p:nvPicPr>
          <p:cNvPr id="7" name="Imagine 6">
            <a:hlinkClick r:id="rId6" action="ppaction://hlinksldjump"/>
            <a:extLst>
              <a:ext uri="{FF2B5EF4-FFF2-40B4-BE49-F238E27FC236}">
                <a16:creationId xmlns:a16="http://schemas.microsoft.com/office/drawing/2014/main" id="{FF1C710F-3751-ACBC-4D79-1D4477602F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209" y="2452510"/>
            <a:ext cx="2960236" cy="3576228"/>
          </a:xfrm>
          <a:prstGeom prst="rect">
            <a:avLst/>
          </a:prstGeom>
        </p:spPr>
      </p:pic>
      <p:pic>
        <p:nvPicPr>
          <p:cNvPr id="10" name="Imagine 9">
            <a:hlinkClick r:id="rId8" action="ppaction://hlinksldjump"/>
            <a:extLst>
              <a:ext uri="{FF2B5EF4-FFF2-40B4-BE49-F238E27FC236}">
                <a16:creationId xmlns:a16="http://schemas.microsoft.com/office/drawing/2014/main" id="{D44E0C44-B2D5-8056-C0D1-67B46F3804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122" y="2693346"/>
            <a:ext cx="3424814" cy="342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5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ravoo, ai fost (1)">
            <a:hlinkClick r:id="" action="ppaction://media"/>
            <a:extLst>
              <a:ext uri="{FF2B5EF4-FFF2-40B4-BE49-F238E27FC236}">
                <a16:creationId xmlns:a16="http://schemas.microsoft.com/office/drawing/2014/main" id="{43045295-FBFC-0AE8-2588-1B57EB46F7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44075" y="392271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4944141" y="421258"/>
            <a:ext cx="6836734" cy="3007741"/>
          </a:xfrm>
          <a:custGeom>
            <a:avLst>
              <a:gd name="f0" fmla="val 4335"/>
              <a:gd name="f1" fmla="val 29112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400" b="1" i="1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47257" y="2047559"/>
            <a:ext cx="5107522" cy="435084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682925" y="5268320"/>
            <a:ext cx="2547253" cy="854974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0070C0"/>
          </a:solidFill>
          <a:ln w="12701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7" name="Imagine 28">
            <a:extLst>
              <a:ext uri="{FF2B5EF4-FFF2-40B4-BE49-F238E27FC236}">
                <a16:creationId xmlns:a16="http://schemas.microsoft.com/office/drawing/2014/main" id="{F64D1DE0-4696-0B28-C62C-82C053F8E3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956817" y="504236"/>
            <a:ext cx="9639742" cy="567652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Imagine 28">
            <a:extLst>
              <a:ext uri="{FF2B5EF4-FFF2-40B4-BE49-F238E27FC236}">
                <a16:creationId xmlns:a16="http://schemas.microsoft.com/office/drawing/2014/main" id="{6F240A52-809B-3F3F-18A5-049132BB0B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61556" y="1225564"/>
            <a:ext cx="9639742" cy="486646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Săgeată: stânga 4">
            <a:hlinkClick r:id="rId10" action="ppaction://hlinksldjump"/>
            <a:extLst>
              <a:ext uri="{FF2B5EF4-FFF2-40B4-BE49-F238E27FC236}">
                <a16:creationId xmlns:a16="http://schemas.microsoft.com/office/drawing/2014/main" id="{863C5A1A-D1EE-1589-7124-045D399C76FB}"/>
              </a:ext>
            </a:extLst>
          </p:cNvPr>
          <p:cNvSpPr/>
          <p:nvPr/>
        </p:nvSpPr>
        <p:spPr>
          <a:xfrm>
            <a:off x="792046" y="5331795"/>
            <a:ext cx="2266464" cy="791499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C0000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0" name="CasetăText 9">
            <a:hlinkClick r:id="rId10" action="ppaction://hlinksldjump"/>
            <a:extLst>
              <a:ext uri="{FF2B5EF4-FFF2-40B4-BE49-F238E27FC236}">
                <a16:creationId xmlns:a16="http://schemas.microsoft.com/office/drawing/2014/main" id="{734E6982-0C28-44A9-C74D-C0D0BB86A5DA}"/>
              </a:ext>
            </a:extLst>
          </p:cNvPr>
          <p:cNvSpPr txBox="1"/>
          <p:nvPr/>
        </p:nvSpPr>
        <p:spPr>
          <a:xfrm>
            <a:off x="1137959" y="5537937"/>
            <a:ext cx="1920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solidFill>
                  <a:schemeClr val="bg1"/>
                </a:solidFill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Înapoi la cuprins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F02B7CDF-6D2E-4A91-23A4-EA8FCF255B3B}"/>
              </a:ext>
            </a:extLst>
          </p:cNvPr>
          <p:cNvSpPr txBox="1"/>
          <p:nvPr/>
        </p:nvSpPr>
        <p:spPr>
          <a:xfrm>
            <a:off x="8926272" y="5511141"/>
            <a:ext cx="2207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solidFill>
                  <a:schemeClr val="bg1"/>
                </a:solidFill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Mergi mai departe</a:t>
            </a:r>
            <a:endParaRPr lang="ro-RO" dirty="0">
              <a:solidFill>
                <a:schemeClr val="bg1"/>
              </a:solidFill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5593994" y="1097048"/>
            <a:ext cx="5744718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Bravo! </a:t>
            </a:r>
            <a:r>
              <a:rPr lang="ro-RO" sz="2400" b="1" dirty="0"/>
              <a:t>Ai fost foarte atent la poveste</a:t>
            </a:r>
            <a:r>
              <a:rPr lang="en-US" sz="2400" b="1" dirty="0"/>
              <a:t>! </a:t>
            </a:r>
            <a:endParaRPr lang="ro-RO" sz="2400" b="1" dirty="0"/>
          </a:p>
          <a:p>
            <a:pPr algn="ctr"/>
            <a:r>
              <a:rPr lang="en-US" sz="2400" b="1" dirty="0" err="1"/>
              <a:t>Dacă</a:t>
            </a:r>
            <a:r>
              <a:rPr lang="en-US" sz="2400" b="1" dirty="0"/>
              <a:t> </a:t>
            </a:r>
            <a:r>
              <a:rPr lang="en-US" sz="2400" b="1" dirty="0" err="1"/>
              <a:t>vrei</a:t>
            </a:r>
            <a:r>
              <a:rPr lang="en-US" sz="2400" b="1" dirty="0"/>
              <a:t> </a:t>
            </a:r>
            <a:r>
              <a:rPr lang="en-US" sz="2400" b="1" dirty="0" err="1"/>
              <a:t>poți</a:t>
            </a:r>
            <a:r>
              <a:rPr lang="en-US" sz="2400" b="1" dirty="0"/>
              <a:t> </a:t>
            </a:r>
            <a:r>
              <a:rPr lang="en-US" sz="2400" b="1" dirty="0" err="1"/>
              <a:t>trece</a:t>
            </a:r>
            <a:r>
              <a:rPr lang="en-US" sz="2400" b="1" dirty="0"/>
              <a:t> la </a:t>
            </a:r>
            <a:r>
              <a:rPr lang="en-US" sz="2400" b="1" dirty="0" err="1"/>
              <a:t>ur</a:t>
            </a:r>
            <a:r>
              <a:rPr lang="ro-RO" sz="2400" b="1" dirty="0"/>
              <a:t>m</a:t>
            </a:r>
            <a:r>
              <a:rPr lang="en-US" sz="2400" b="1" dirty="0" err="1"/>
              <a:t>ătorul</a:t>
            </a:r>
            <a:r>
              <a:rPr lang="en-US" sz="2400" b="1" dirty="0"/>
              <a:t> </a:t>
            </a:r>
            <a:r>
              <a:rPr lang="en-US" sz="2400" b="1" dirty="0" err="1"/>
              <a:t>joc</a:t>
            </a:r>
            <a:r>
              <a:rPr lang="en-US" sz="2400" b="1" dirty="0"/>
              <a:t> </a:t>
            </a:r>
            <a:r>
              <a:rPr lang="en-US" sz="2400" b="1" dirty="0" err="1"/>
              <a:t>în</a:t>
            </a:r>
            <a:r>
              <a:rPr lang="en-US" sz="2400" b="1" dirty="0"/>
              <a:t> care </a:t>
            </a:r>
            <a:r>
              <a:rPr lang="en-US" sz="2400" b="1" dirty="0" err="1"/>
              <a:t>vei</a:t>
            </a:r>
            <a:r>
              <a:rPr lang="en-US" sz="2400" b="1" dirty="0"/>
              <a:t> </a:t>
            </a:r>
            <a:r>
              <a:rPr lang="en-US" sz="2400" b="1" dirty="0" err="1"/>
              <a:t>afla</a:t>
            </a:r>
            <a:r>
              <a:rPr lang="en-US" sz="2400" b="1" dirty="0"/>
              <a:t> </a:t>
            </a:r>
            <a:r>
              <a:rPr lang="en-US" sz="2400" b="1" dirty="0" err="1"/>
              <a:t>dacă</a:t>
            </a:r>
            <a:r>
              <a:rPr lang="en-US" sz="2400" b="1" dirty="0"/>
              <a:t> </a:t>
            </a:r>
            <a:r>
              <a:rPr lang="en-US" sz="2400" b="1" dirty="0" err="1"/>
              <a:t>ești</a:t>
            </a:r>
            <a:r>
              <a:rPr lang="en-US" sz="2400" b="1" dirty="0"/>
              <a:t> un bun </a:t>
            </a:r>
            <a:r>
              <a:rPr lang="en-US" sz="2400" b="1" dirty="0" err="1"/>
              <a:t>matematician</a:t>
            </a:r>
            <a:r>
              <a:rPr lang="en-US" sz="2400" b="1" dirty="0"/>
              <a:t>. </a:t>
            </a:r>
            <a:endParaRPr lang="ro-RO" sz="2400" b="1" dirty="0"/>
          </a:p>
          <a:p>
            <a:pPr algn="ctr"/>
            <a:r>
              <a:rPr lang="en-US" sz="2400" b="1" dirty="0"/>
              <a:t>Mult </a:t>
            </a:r>
            <a:r>
              <a:rPr lang="en-US" sz="2400" b="1" dirty="0" err="1"/>
              <a:t>succes</a:t>
            </a:r>
            <a:r>
              <a:rPr lang="en-US" sz="2400" b="1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42941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3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fi supărat, ">
            <a:hlinkClick r:id="" action="ppaction://media"/>
            <a:extLst>
              <a:ext uri="{FF2B5EF4-FFF2-40B4-BE49-F238E27FC236}">
                <a16:creationId xmlns:a16="http://schemas.microsoft.com/office/drawing/2014/main" id="{E34BE8BF-C77D-C3A4-FAB8-3679EFCE7A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09275" y="2243806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fi supărat, mai încearcă!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90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petăm și învă">
            <a:hlinkClick r:id="" action="ppaction://media"/>
            <a:extLst>
              <a:ext uri="{FF2B5EF4-FFF2-40B4-BE49-F238E27FC236}">
                <a16:creationId xmlns:a16="http://schemas.microsoft.com/office/drawing/2014/main" id="{106AFA7C-2740-44BC-F1DC-D30FB7EC45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74150" y="123031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F1FC1A96-46AE-2CC4-C413-9553620675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setăText 1">
            <a:extLst>
              <a:ext uri="{FF2B5EF4-FFF2-40B4-BE49-F238E27FC236}">
                <a16:creationId xmlns:a16="http://schemas.microsoft.com/office/drawing/2014/main" id="{7A38B7A5-8C7E-F9A7-B61B-76AD5C59C7B6}"/>
              </a:ext>
            </a:extLst>
          </p:cNvPr>
          <p:cNvSpPr txBox="1"/>
          <p:nvPr/>
        </p:nvSpPr>
        <p:spPr>
          <a:xfrm>
            <a:off x="1830513" y="1104568"/>
            <a:ext cx="796661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o-RO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hnschrift" panose="020B0502040204020203" pitchFamily="34" charset="0"/>
              </a:rPr>
              <a:t>Repetăm și învățăm,</a:t>
            </a:r>
          </a:p>
          <a:p>
            <a:pPr algn="ctr"/>
            <a:r>
              <a:rPr lang="ro-RO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hnschrift" panose="020B0502040204020203" pitchFamily="34" charset="0"/>
              </a:rPr>
              <a:t>Pe Codrin îl ajutăm.</a:t>
            </a:r>
          </a:p>
          <a:p>
            <a:pPr algn="ctr"/>
            <a:endParaRPr lang="ro-RO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hnschrift" panose="020B0502040204020203" pitchFamily="34" charset="0"/>
            </a:endParaRPr>
          </a:p>
          <a:p>
            <a:pPr algn="ctr"/>
            <a:r>
              <a:rPr lang="ro-RO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hnschrift" panose="020B0502040204020203" pitchFamily="34" charset="0"/>
              </a:rPr>
              <a:t>NUMĂRUL ȘI CIFRA 6</a:t>
            </a:r>
          </a:p>
          <a:p>
            <a:pPr algn="ctr"/>
            <a:endParaRPr lang="ro-RO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hnschrift" panose="020B0502040204020203" pitchFamily="34" charset="0"/>
            </a:endParaRPr>
          </a:p>
          <a:p>
            <a:pPr algn="ctr"/>
            <a:r>
              <a:rPr lang="ro-RO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hnschrift" panose="020B0502040204020203" pitchFamily="34" charset="0"/>
              </a:rPr>
              <a:t>       Joc interactiv</a:t>
            </a:r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2870C0DC-5799-5B3B-9D41-135D11B8070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5" t="13333" r="34391" b="544"/>
          <a:stretch/>
        </p:blipFill>
        <p:spPr>
          <a:xfrm>
            <a:off x="9503070" y="1331186"/>
            <a:ext cx="1716833" cy="4195627"/>
          </a:xfrm>
          <a:prstGeom prst="rect">
            <a:avLst/>
          </a:prstGeom>
        </p:spPr>
      </p:pic>
      <p:sp>
        <p:nvSpPr>
          <p:cNvPr id="4" name="Săgeată: dreapta 4">
            <a:hlinkClick r:id="rId7" action="ppaction://hlinksldjump"/>
            <a:extLst>
              <a:ext uri="{FF2B5EF4-FFF2-40B4-BE49-F238E27FC236}">
                <a16:creationId xmlns:a16="http://schemas.microsoft.com/office/drawing/2014/main" id="{AF608B4E-7AB1-8B3A-1042-2CA0DB43406C}"/>
              </a:ext>
            </a:extLst>
          </p:cNvPr>
          <p:cNvSpPr/>
          <p:nvPr/>
        </p:nvSpPr>
        <p:spPr>
          <a:xfrm>
            <a:off x="8740516" y="5500088"/>
            <a:ext cx="2113219" cy="692318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0070C0"/>
          </a:solidFill>
          <a:ln w="12701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Săgeată: stânga 4">
            <a:hlinkClick r:id="rId8" action="ppaction://hlinksldjump"/>
            <a:extLst>
              <a:ext uri="{FF2B5EF4-FFF2-40B4-BE49-F238E27FC236}">
                <a16:creationId xmlns:a16="http://schemas.microsoft.com/office/drawing/2014/main" id="{90EFA4AB-85F5-6051-FD36-3ECB1A0094FD}"/>
              </a:ext>
            </a:extLst>
          </p:cNvPr>
          <p:cNvSpPr/>
          <p:nvPr/>
        </p:nvSpPr>
        <p:spPr>
          <a:xfrm>
            <a:off x="1166326" y="5389631"/>
            <a:ext cx="2113219" cy="692317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C0000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CasetăText 7">
            <a:extLst>
              <a:ext uri="{FF2B5EF4-FFF2-40B4-BE49-F238E27FC236}">
                <a16:creationId xmlns:a16="http://schemas.microsoft.com/office/drawing/2014/main" id="{2DF507BD-D23B-B76D-F053-9FEA3A3A31F5}"/>
              </a:ext>
            </a:extLst>
          </p:cNvPr>
          <p:cNvSpPr txBox="1"/>
          <p:nvPr/>
        </p:nvSpPr>
        <p:spPr>
          <a:xfrm>
            <a:off x="1467012" y="5506266"/>
            <a:ext cx="2113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solidFill>
                  <a:schemeClr val="bg1"/>
                </a:solidFill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Înapoi la cuprins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E732F724-1B25-F228-F53B-97A95D49013E}"/>
              </a:ext>
            </a:extLst>
          </p:cNvPr>
          <p:cNvSpPr txBox="1"/>
          <p:nvPr/>
        </p:nvSpPr>
        <p:spPr>
          <a:xfrm>
            <a:off x="8804437" y="5631298"/>
            <a:ext cx="1920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solidFill>
                  <a:schemeClr val="bg1"/>
                </a:solidFill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Mergi mai departe</a:t>
            </a:r>
            <a:endParaRPr lang="ro-R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20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6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mără câte la ">
            <a:hlinkClick r:id="" action="ppaction://media"/>
            <a:extLst>
              <a:ext uri="{FF2B5EF4-FFF2-40B4-BE49-F238E27FC236}">
                <a16:creationId xmlns:a16="http://schemas.microsoft.com/office/drawing/2014/main" id="{0092427D-B6B0-D32E-4189-DAEF6DE448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36700" y="5678222"/>
            <a:ext cx="406400" cy="406400"/>
          </a:xfrm>
          <a:prstGeom prst="rect">
            <a:avLst/>
          </a:prstGeom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6E8A2889-FCF3-83E4-F51A-418C316F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087" y="121299"/>
            <a:ext cx="11661913" cy="1313750"/>
          </a:xfrm>
        </p:spPr>
        <p:txBody>
          <a:bodyPr>
            <a:normAutofit/>
          </a:bodyPr>
          <a:lstStyle/>
          <a:p>
            <a:r>
              <a:rPr lang="ro-RO" dirty="0"/>
              <a:t> 	</a:t>
            </a:r>
            <a:r>
              <a:rPr lang="ro-RO" sz="3100" dirty="0"/>
              <a:t>Numără câte lalele sunt în imagine și alege cifra corespunzătoare numărului de elemente.</a:t>
            </a:r>
            <a:endParaRPr lang="en-US" sz="3100" dirty="0"/>
          </a:p>
        </p:txBody>
      </p:sp>
      <p:pic>
        <p:nvPicPr>
          <p:cNvPr id="7" name="Imagine 6">
            <a:extLst>
              <a:ext uri="{FF2B5EF4-FFF2-40B4-BE49-F238E27FC236}">
                <a16:creationId xmlns:a16="http://schemas.microsoft.com/office/drawing/2014/main" id="{00A39970-C637-880C-F531-9BFF957D51A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2" r="4833"/>
          <a:stretch/>
        </p:blipFill>
        <p:spPr>
          <a:xfrm>
            <a:off x="0" y="3017520"/>
            <a:ext cx="12192000" cy="3840480"/>
          </a:xfrm>
          <a:prstGeom prst="rect">
            <a:avLst/>
          </a:prstGeom>
        </p:spPr>
      </p:pic>
      <p:sp>
        <p:nvSpPr>
          <p:cNvPr id="10" name="CasetăText 9">
            <a:hlinkClick r:id="rId6" action="ppaction://hlinksldjump"/>
            <a:extLst>
              <a:ext uri="{FF2B5EF4-FFF2-40B4-BE49-F238E27FC236}">
                <a16:creationId xmlns:a16="http://schemas.microsoft.com/office/drawing/2014/main" id="{7A954902-84DE-AF39-2A0C-ABF53ED7B6ED}"/>
              </a:ext>
            </a:extLst>
          </p:cNvPr>
          <p:cNvSpPr txBox="1"/>
          <p:nvPr/>
        </p:nvSpPr>
        <p:spPr>
          <a:xfrm>
            <a:off x="10398760" y="1783017"/>
            <a:ext cx="1026160" cy="1200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7200" dirty="0">
                <a:latin typeface="Arial Black" panose="020B0A04020102020204" pitchFamily="34" charset="0"/>
              </a:rPr>
              <a:t>6</a:t>
            </a:r>
            <a:endParaRPr lang="en-US" sz="7200" dirty="0">
              <a:latin typeface="Arial Black" panose="020B0A04020102020204" pitchFamily="34" charset="0"/>
            </a:endParaRPr>
          </a:p>
        </p:txBody>
      </p:sp>
      <p:sp>
        <p:nvSpPr>
          <p:cNvPr id="11" name="CasetăText 10">
            <a:hlinkClick r:id="rId7" action="ppaction://hlinksldjump"/>
            <a:extLst>
              <a:ext uri="{FF2B5EF4-FFF2-40B4-BE49-F238E27FC236}">
                <a16:creationId xmlns:a16="http://schemas.microsoft.com/office/drawing/2014/main" id="{BC9BEFBA-EF14-0174-1BBE-DAE5A6199786}"/>
              </a:ext>
            </a:extLst>
          </p:cNvPr>
          <p:cNvSpPr txBox="1"/>
          <p:nvPr/>
        </p:nvSpPr>
        <p:spPr>
          <a:xfrm>
            <a:off x="8930640" y="1783018"/>
            <a:ext cx="1026160" cy="1200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7200" dirty="0">
                <a:latin typeface="Arial Black" panose="020B0A04020102020204" pitchFamily="34" charset="0"/>
              </a:rPr>
              <a:t>5</a:t>
            </a:r>
            <a:endParaRPr lang="en-US" sz="7200" dirty="0">
              <a:latin typeface="Arial Black" panose="020B0A04020102020204" pitchFamily="34" charset="0"/>
            </a:endParaRPr>
          </a:p>
        </p:txBody>
      </p:sp>
      <p:sp>
        <p:nvSpPr>
          <p:cNvPr id="3" name="CasetăText 2">
            <a:hlinkClick r:id="rId7" action="ppaction://hlinksldjump"/>
            <a:extLst>
              <a:ext uri="{FF2B5EF4-FFF2-40B4-BE49-F238E27FC236}">
                <a16:creationId xmlns:a16="http://schemas.microsoft.com/office/drawing/2014/main" id="{4D733C59-3BF9-A3F0-23D5-B847836F9FE5}"/>
              </a:ext>
            </a:extLst>
          </p:cNvPr>
          <p:cNvSpPr txBox="1"/>
          <p:nvPr/>
        </p:nvSpPr>
        <p:spPr>
          <a:xfrm>
            <a:off x="7462520" y="1783017"/>
            <a:ext cx="1026160" cy="1200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7200" dirty="0">
                <a:latin typeface="Arial Black" panose="020B0A04020102020204" pitchFamily="34" charset="0"/>
              </a:rPr>
              <a:t>4</a:t>
            </a:r>
            <a:endParaRPr lang="en-US" sz="7200" dirty="0">
              <a:latin typeface="Arial Black" panose="020B0A04020102020204" pitchFamily="34" charset="0"/>
            </a:endParaRPr>
          </a:p>
        </p:txBody>
      </p:sp>
      <p:sp>
        <p:nvSpPr>
          <p:cNvPr id="4" name="CasetăText 3">
            <a:hlinkClick r:id="rId7" action="ppaction://hlinksldjump"/>
            <a:extLst>
              <a:ext uri="{FF2B5EF4-FFF2-40B4-BE49-F238E27FC236}">
                <a16:creationId xmlns:a16="http://schemas.microsoft.com/office/drawing/2014/main" id="{AA0B130F-048B-3682-B32E-4A3F6A0EEBE9}"/>
              </a:ext>
            </a:extLst>
          </p:cNvPr>
          <p:cNvSpPr txBox="1"/>
          <p:nvPr/>
        </p:nvSpPr>
        <p:spPr>
          <a:xfrm>
            <a:off x="5994400" y="1783016"/>
            <a:ext cx="1026160" cy="1200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7200" dirty="0">
                <a:latin typeface="Arial Black" panose="020B0A04020102020204" pitchFamily="34" charset="0"/>
              </a:rPr>
              <a:t>3</a:t>
            </a:r>
            <a:endParaRPr lang="en-US" sz="7200" dirty="0">
              <a:latin typeface="Arial Black" panose="020B0A04020102020204" pitchFamily="34" charset="0"/>
            </a:endParaRPr>
          </a:p>
        </p:txBody>
      </p:sp>
      <p:sp>
        <p:nvSpPr>
          <p:cNvPr id="5" name="CasetăText 4">
            <a:hlinkClick r:id="rId7" action="ppaction://hlinksldjump"/>
            <a:extLst>
              <a:ext uri="{FF2B5EF4-FFF2-40B4-BE49-F238E27FC236}">
                <a16:creationId xmlns:a16="http://schemas.microsoft.com/office/drawing/2014/main" id="{C7B0E622-DFC8-2472-8AF0-B09DE5B76D73}"/>
              </a:ext>
            </a:extLst>
          </p:cNvPr>
          <p:cNvSpPr txBox="1"/>
          <p:nvPr/>
        </p:nvSpPr>
        <p:spPr>
          <a:xfrm>
            <a:off x="4589521" y="1783015"/>
            <a:ext cx="1026160" cy="1200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7200" dirty="0">
                <a:latin typeface="Arial Black" panose="020B0A04020102020204" pitchFamily="34" charset="0"/>
              </a:rPr>
              <a:t>2</a:t>
            </a:r>
            <a:endParaRPr lang="en-US" sz="7200" dirty="0">
              <a:latin typeface="Arial Black" panose="020B0A04020102020204" pitchFamily="34" charset="0"/>
            </a:endParaRPr>
          </a:p>
        </p:txBody>
      </p:sp>
      <p:sp>
        <p:nvSpPr>
          <p:cNvPr id="6" name="CasetăText 5">
            <a:hlinkClick r:id="rId7" action="ppaction://hlinksldjump"/>
            <a:extLst>
              <a:ext uri="{FF2B5EF4-FFF2-40B4-BE49-F238E27FC236}">
                <a16:creationId xmlns:a16="http://schemas.microsoft.com/office/drawing/2014/main" id="{33D41395-3B01-DBC8-FD07-859ACBD9989A}"/>
              </a:ext>
            </a:extLst>
          </p:cNvPr>
          <p:cNvSpPr txBox="1"/>
          <p:nvPr/>
        </p:nvSpPr>
        <p:spPr>
          <a:xfrm>
            <a:off x="3184642" y="1783014"/>
            <a:ext cx="1026160" cy="1200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7200" dirty="0">
                <a:latin typeface="Arial Black" panose="020B0A04020102020204" pitchFamily="34" charset="0"/>
              </a:rPr>
              <a:t>1</a:t>
            </a:r>
            <a:endParaRPr lang="en-US" sz="7200" dirty="0">
              <a:latin typeface="Arial Black" panose="020B0A04020102020204" pitchFamily="34" charset="0"/>
            </a:endParaRPr>
          </a:p>
        </p:txBody>
      </p:sp>
      <p:sp>
        <p:nvSpPr>
          <p:cNvPr id="12" name="CasetăText 11">
            <a:hlinkClick r:id="rId7" action="ppaction://hlinksldjump"/>
            <a:extLst>
              <a:ext uri="{FF2B5EF4-FFF2-40B4-BE49-F238E27FC236}">
                <a16:creationId xmlns:a16="http://schemas.microsoft.com/office/drawing/2014/main" id="{ED5023A9-084C-5827-10F3-3A9941FA514E}"/>
              </a:ext>
            </a:extLst>
          </p:cNvPr>
          <p:cNvSpPr txBox="1"/>
          <p:nvPr/>
        </p:nvSpPr>
        <p:spPr>
          <a:xfrm>
            <a:off x="1943100" y="1609031"/>
            <a:ext cx="8305800" cy="1548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20499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Ești foarte ate">
            <a:hlinkClick r:id="" action="ppaction://media"/>
            <a:extLst>
              <a:ext uri="{FF2B5EF4-FFF2-40B4-BE49-F238E27FC236}">
                <a16:creationId xmlns:a16="http://schemas.microsoft.com/office/drawing/2014/main" id="{B0FC9978-A75D-CF4A-4532-A0A93226B5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83715" y="2128532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Ești foarte atent și isteț! Ai răspuns corect.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0401" y="2271959"/>
            <a:ext cx="4868065" cy="41468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482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4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te grăbii! N">
            <a:hlinkClick r:id="" action="ppaction://media"/>
            <a:extLst>
              <a:ext uri="{FF2B5EF4-FFF2-40B4-BE49-F238E27FC236}">
                <a16:creationId xmlns:a16="http://schemas.microsoft.com/office/drawing/2014/main" id="{D749CEA5-2930-7E60-8C6E-8ECE246050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88955" y="2154555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14265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te grăbi! </a:t>
            </a:r>
            <a:r>
              <a:rPr lang="ro-RO" sz="2400" dirty="0">
                <a:solidFill>
                  <a:srgbClr val="000000"/>
                </a:solidFill>
                <a:latin typeface="Calibri"/>
              </a:rPr>
              <a:t>Numără cu atenție!</a:t>
            </a: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8485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umără oiițele ">
            <a:hlinkClick r:id="" action="ppaction://media"/>
            <a:extLst>
              <a:ext uri="{FF2B5EF4-FFF2-40B4-BE49-F238E27FC236}">
                <a16:creationId xmlns:a16="http://schemas.microsoft.com/office/drawing/2014/main" id="{48161D61-60D7-2850-E91A-CACAF13710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95459" y="2591554"/>
            <a:ext cx="406400" cy="406400"/>
          </a:xfrm>
          <a:prstGeom prst="rect">
            <a:avLst/>
          </a:prstGeom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C977FC86-6F14-01C4-060B-4B131EB9A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1303" y="119455"/>
            <a:ext cx="9418901" cy="1325563"/>
          </a:xfrm>
        </p:spPr>
        <p:txBody>
          <a:bodyPr>
            <a:normAutofit/>
          </a:bodyPr>
          <a:lstStyle/>
          <a:p>
            <a:r>
              <a:rPr lang="ro-RO" dirty="0"/>
              <a:t>	</a:t>
            </a:r>
            <a:r>
              <a:rPr lang="ro-RO" sz="2800" dirty="0"/>
              <a:t>Numără oițele din fiecare mulțime și alege mulțimea care are tot atâtea elemente cât arată cifra. </a:t>
            </a:r>
            <a:endParaRPr lang="en-US" sz="2800" dirty="0"/>
          </a:p>
        </p:txBody>
      </p:sp>
      <p:pic>
        <p:nvPicPr>
          <p:cNvPr id="12" name="Imagine 11">
            <a:extLst>
              <a:ext uri="{FF2B5EF4-FFF2-40B4-BE49-F238E27FC236}">
                <a16:creationId xmlns:a16="http://schemas.microsoft.com/office/drawing/2014/main" id="{CAD44596-F592-725A-9946-CF122DC3D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22" y="2037079"/>
            <a:ext cx="1818248" cy="1518417"/>
          </a:xfrm>
          <a:prstGeom prst="rect">
            <a:avLst/>
          </a:prstGeom>
        </p:spPr>
      </p:pic>
      <p:pic>
        <p:nvPicPr>
          <p:cNvPr id="13" name="Imagine 12">
            <a:extLst>
              <a:ext uri="{FF2B5EF4-FFF2-40B4-BE49-F238E27FC236}">
                <a16:creationId xmlns:a16="http://schemas.microsoft.com/office/drawing/2014/main" id="{17F8A461-1A1E-4952-705C-8F882792DE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240" y="2037079"/>
            <a:ext cx="1818248" cy="1518417"/>
          </a:xfrm>
          <a:prstGeom prst="rect">
            <a:avLst/>
          </a:prstGeom>
        </p:spPr>
      </p:pic>
      <p:pic>
        <p:nvPicPr>
          <p:cNvPr id="16" name="Imagine 15">
            <a:extLst>
              <a:ext uri="{FF2B5EF4-FFF2-40B4-BE49-F238E27FC236}">
                <a16:creationId xmlns:a16="http://schemas.microsoft.com/office/drawing/2014/main" id="{6234A0BF-8EF5-7B05-FF92-14F9BB1424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311" y="4969334"/>
            <a:ext cx="1818248" cy="1518417"/>
          </a:xfrm>
          <a:prstGeom prst="rect">
            <a:avLst/>
          </a:prstGeom>
        </p:spPr>
      </p:pic>
      <p:pic>
        <p:nvPicPr>
          <p:cNvPr id="14" name="Imagine 13">
            <a:extLst>
              <a:ext uri="{FF2B5EF4-FFF2-40B4-BE49-F238E27FC236}">
                <a16:creationId xmlns:a16="http://schemas.microsoft.com/office/drawing/2014/main" id="{4CF70F1C-7592-5A50-FD15-47954873A2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78926"/>
            <a:ext cx="1818248" cy="1518417"/>
          </a:xfrm>
          <a:prstGeom prst="rect">
            <a:avLst/>
          </a:prstGeom>
        </p:spPr>
      </p:pic>
      <p:pic>
        <p:nvPicPr>
          <p:cNvPr id="15" name="Imagine 14">
            <a:extLst>
              <a:ext uri="{FF2B5EF4-FFF2-40B4-BE49-F238E27FC236}">
                <a16:creationId xmlns:a16="http://schemas.microsoft.com/office/drawing/2014/main" id="{0E3E0EB2-300D-54B6-E3D2-B3C63D5233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435" y="3678926"/>
            <a:ext cx="1818248" cy="1518417"/>
          </a:xfrm>
          <a:prstGeom prst="rect">
            <a:avLst/>
          </a:prstGeom>
        </p:spPr>
      </p:pic>
      <p:pic>
        <p:nvPicPr>
          <p:cNvPr id="17" name="Imagine 16">
            <a:extLst>
              <a:ext uri="{FF2B5EF4-FFF2-40B4-BE49-F238E27FC236}">
                <a16:creationId xmlns:a16="http://schemas.microsoft.com/office/drawing/2014/main" id="{3E26C353-F650-B70F-20E6-AFD8B9F5D7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32" y="2160509"/>
            <a:ext cx="1518971" cy="1268491"/>
          </a:xfrm>
          <a:prstGeom prst="rect">
            <a:avLst/>
          </a:prstGeom>
        </p:spPr>
      </p:pic>
      <p:pic>
        <p:nvPicPr>
          <p:cNvPr id="18" name="Imagine 17">
            <a:extLst>
              <a:ext uri="{FF2B5EF4-FFF2-40B4-BE49-F238E27FC236}">
                <a16:creationId xmlns:a16="http://schemas.microsoft.com/office/drawing/2014/main" id="{27F89841-5EA3-927C-4516-C013B8B2DC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776" y="2037079"/>
            <a:ext cx="1518971" cy="1268491"/>
          </a:xfrm>
          <a:prstGeom prst="rect">
            <a:avLst/>
          </a:prstGeom>
        </p:spPr>
      </p:pic>
      <p:pic>
        <p:nvPicPr>
          <p:cNvPr id="19" name="Imagine 18">
            <a:extLst>
              <a:ext uri="{FF2B5EF4-FFF2-40B4-BE49-F238E27FC236}">
                <a16:creationId xmlns:a16="http://schemas.microsoft.com/office/drawing/2014/main" id="{6BB7012D-3C1E-3E3F-A00F-6C36D69C8B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192" y="3534420"/>
            <a:ext cx="1518971" cy="1268491"/>
          </a:xfrm>
          <a:prstGeom prst="rect">
            <a:avLst/>
          </a:prstGeom>
        </p:spPr>
      </p:pic>
      <p:pic>
        <p:nvPicPr>
          <p:cNvPr id="20" name="Imagine 19">
            <a:extLst>
              <a:ext uri="{FF2B5EF4-FFF2-40B4-BE49-F238E27FC236}">
                <a16:creationId xmlns:a16="http://schemas.microsoft.com/office/drawing/2014/main" id="{0BE7404E-AB4B-ED91-C1F6-C624E9B41B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507" y="3473527"/>
            <a:ext cx="1518971" cy="1268491"/>
          </a:xfrm>
          <a:prstGeom prst="rect">
            <a:avLst/>
          </a:prstGeom>
        </p:spPr>
      </p:pic>
      <p:pic>
        <p:nvPicPr>
          <p:cNvPr id="21" name="Imagine 20">
            <a:extLst>
              <a:ext uri="{FF2B5EF4-FFF2-40B4-BE49-F238E27FC236}">
                <a16:creationId xmlns:a16="http://schemas.microsoft.com/office/drawing/2014/main" id="{1FE26EAF-8EC0-7EAD-3B1B-B68D6C8548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32" y="5094298"/>
            <a:ext cx="1518971" cy="1268491"/>
          </a:xfrm>
          <a:prstGeom prst="rect">
            <a:avLst/>
          </a:prstGeom>
        </p:spPr>
      </p:pic>
      <p:pic>
        <p:nvPicPr>
          <p:cNvPr id="22" name="Imagine 21">
            <a:extLst>
              <a:ext uri="{FF2B5EF4-FFF2-40B4-BE49-F238E27FC236}">
                <a16:creationId xmlns:a16="http://schemas.microsoft.com/office/drawing/2014/main" id="{B0E77756-DB7D-5970-A0A3-5ABD9BEC99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507" y="5032653"/>
            <a:ext cx="1518971" cy="1268491"/>
          </a:xfrm>
          <a:prstGeom prst="rect">
            <a:avLst/>
          </a:prstGeom>
        </p:spPr>
      </p:pic>
      <p:sp>
        <p:nvSpPr>
          <p:cNvPr id="24" name="CasetăText 23">
            <a:extLst>
              <a:ext uri="{FF2B5EF4-FFF2-40B4-BE49-F238E27FC236}">
                <a16:creationId xmlns:a16="http://schemas.microsoft.com/office/drawing/2014/main" id="{4A4952AB-9966-5A1D-A0E0-8499B73A3F8B}"/>
              </a:ext>
            </a:extLst>
          </p:cNvPr>
          <p:cNvSpPr txBox="1"/>
          <p:nvPr/>
        </p:nvSpPr>
        <p:spPr>
          <a:xfrm>
            <a:off x="5722424" y="2934255"/>
            <a:ext cx="1026160" cy="1200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7200" dirty="0">
                <a:latin typeface="Arial Black" panose="020B0A04020102020204" pitchFamily="34" charset="0"/>
              </a:rPr>
              <a:t>6</a:t>
            </a:r>
            <a:endParaRPr lang="en-US" sz="7200" dirty="0">
              <a:latin typeface="Arial Black" panose="020B0A04020102020204" pitchFamily="34" charset="0"/>
            </a:endParaRPr>
          </a:p>
        </p:txBody>
      </p:sp>
      <p:sp>
        <p:nvSpPr>
          <p:cNvPr id="5" name="CasetăText 4">
            <a:hlinkClick r:id="rId6" action="ppaction://hlinksldjump"/>
            <a:extLst>
              <a:ext uri="{FF2B5EF4-FFF2-40B4-BE49-F238E27FC236}">
                <a16:creationId xmlns:a16="http://schemas.microsoft.com/office/drawing/2014/main" id="{1B6B24C6-B5B3-95D8-9B7C-18F103CC11DC}"/>
              </a:ext>
            </a:extLst>
          </p:cNvPr>
          <p:cNvSpPr txBox="1"/>
          <p:nvPr/>
        </p:nvSpPr>
        <p:spPr>
          <a:xfrm>
            <a:off x="665747" y="1652337"/>
            <a:ext cx="4617504" cy="501230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CasetăText 5">
            <a:hlinkClick r:id="rId7" action="ppaction://hlinksldjump"/>
            <a:extLst>
              <a:ext uri="{FF2B5EF4-FFF2-40B4-BE49-F238E27FC236}">
                <a16:creationId xmlns:a16="http://schemas.microsoft.com/office/drawing/2014/main" id="{5EB37119-DC05-26F1-74F1-F81F9910B685}"/>
              </a:ext>
            </a:extLst>
          </p:cNvPr>
          <p:cNvSpPr txBox="1"/>
          <p:nvPr/>
        </p:nvSpPr>
        <p:spPr>
          <a:xfrm>
            <a:off x="7106652" y="1684153"/>
            <a:ext cx="4617504" cy="501230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46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arte bine!  A">
            <a:hlinkClick r:id="" action="ppaction://media"/>
            <a:extLst>
              <a:ext uri="{FF2B5EF4-FFF2-40B4-BE49-F238E27FC236}">
                <a16:creationId xmlns:a16="http://schemas.microsoft.com/office/drawing/2014/main" id="{D5AA091A-623F-9A05-39C9-3B83FD7720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85438" y="2128532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Foarte bine!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0401" y="2271959"/>
            <a:ext cx="4868065" cy="41468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4236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4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te grăbii! N">
            <a:hlinkClick r:id="" action="ppaction://media"/>
            <a:extLst>
              <a:ext uri="{FF2B5EF4-FFF2-40B4-BE49-F238E27FC236}">
                <a16:creationId xmlns:a16="http://schemas.microsoft.com/office/drawing/2014/main" id="{F70666D9-8EE0-2A1A-89E7-71B66E8847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88955" y="2154555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9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te grăbi! Numără cu atenție!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445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rivește cifrel">
            <a:hlinkClick r:id="" action="ppaction://media"/>
            <a:extLst>
              <a:ext uri="{FF2B5EF4-FFF2-40B4-BE49-F238E27FC236}">
                <a16:creationId xmlns:a16="http://schemas.microsoft.com/office/drawing/2014/main" id="{1719EF0B-3DE7-0011-C98B-AB1C4FA5BA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05520" y="2557469"/>
            <a:ext cx="406400" cy="406400"/>
          </a:xfrm>
          <a:prstGeom prst="rect">
            <a:avLst/>
          </a:prstGeom>
        </p:spPr>
      </p:pic>
      <p:sp>
        <p:nvSpPr>
          <p:cNvPr id="2" name="CasetăText 1">
            <a:extLst>
              <a:ext uri="{FF2B5EF4-FFF2-40B4-BE49-F238E27FC236}">
                <a16:creationId xmlns:a16="http://schemas.microsoft.com/office/drawing/2014/main" id="{5569A383-F9DC-22DE-FA73-5F75CA4D12DD}"/>
              </a:ext>
            </a:extLst>
          </p:cNvPr>
          <p:cNvSpPr txBox="1"/>
          <p:nvPr/>
        </p:nvSpPr>
        <p:spPr>
          <a:xfrm>
            <a:off x="1146110" y="373225"/>
            <a:ext cx="102838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>
                <a:latin typeface="+mj-lt"/>
              </a:rPr>
              <a:t>	Privește cifrele și alege șirul în care cifrele sunt așezate în ordine crescătoare.</a:t>
            </a:r>
            <a:endParaRPr lang="en-US" sz="2800" dirty="0">
              <a:latin typeface="+mj-lt"/>
            </a:endParaRPr>
          </a:p>
        </p:txBody>
      </p:sp>
      <p:sp>
        <p:nvSpPr>
          <p:cNvPr id="3" name="CasetăText 2">
            <a:hlinkClick r:id="rId5" action="ppaction://hlinksldjump"/>
            <a:extLst>
              <a:ext uri="{FF2B5EF4-FFF2-40B4-BE49-F238E27FC236}">
                <a16:creationId xmlns:a16="http://schemas.microsoft.com/office/drawing/2014/main" id="{678BC5ED-EBBC-C1CA-2272-6269998DD47C}"/>
              </a:ext>
            </a:extLst>
          </p:cNvPr>
          <p:cNvSpPr txBox="1"/>
          <p:nvPr/>
        </p:nvSpPr>
        <p:spPr>
          <a:xfrm>
            <a:off x="1915108" y="2080726"/>
            <a:ext cx="8249816" cy="1200329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lvl="1"/>
            <a:r>
              <a:rPr lang="ro-RO" sz="7200" dirty="0">
                <a:solidFill>
                  <a:srgbClr val="0070C0"/>
                </a:solidFill>
                <a:latin typeface="Arial Black" panose="020B0A04020102020204" pitchFamily="34" charset="0"/>
              </a:rPr>
              <a:t>1  2  3  4  5  6 </a:t>
            </a:r>
            <a:endParaRPr lang="en-US" sz="72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CasetăText 3">
            <a:hlinkClick r:id="rId6" action="ppaction://hlinksldjump"/>
            <a:extLst>
              <a:ext uri="{FF2B5EF4-FFF2-40B4-BE49-F238E27FC236}">
                <a16:creationId xmlns:a16="http://schemas.microsoft.com/office/drawing/2014/main" id="{BFD437AD-A583-BF25-9E3E-7A8F01456519}"/>
              </a:ext>
            </a:extLst>
          </p:cNvPr>
          <p:cNvSpPr txBox="1"/>
          <p:nvPr/>
        </p:nvSpPr>
        <p:spPr>
          <a:xfrm>
            <a:off x="1915107" y="4034449"/>
            <a:ext cx="8249816" cy="1200329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lvl="1"/>
            <a:r>
              <a:rPr lang="ro-RO" sz="7200" dirty="0">
                <a:solidFill>
                  <a:srgbClr val="0070C0"/>
                </a:solidFill>
                <a:latin typeface="Arial Black" panose="020B0A04020102020204" pitchFamily="34" charset="0"/>
              </a:rPr>
              <a:t> 6  5  4  3  2  1</a:t>
            </a:r>
            <a:endParaRPr lang="en-US" sz="72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85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ravoo     ai r">
            <a:hlinkClick r:id="" action="ppaction://media"/>
            <a:extLst>
              <a:ext uri="{FF2B5EF4-FFF2-40B4-BE49-F238E27FC236}">
                <a16:creationId xmlns:a16="http://schemas.microsoft.com/office/drawing/2014/main" id="{F1CF9D81-9781-E862-6E6F-24FE1657D0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02875" y="226695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 err="1">
                <a:solidFill>
                  <a:srgbClr val="000000"/>
                </a:solidFill>
                <a:uFillTx/>
                <a:latin typeface="Calibri"/>
              </a:rPr>
              <a:t>Bravo</a:t>
            </a: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, ai răspuns corect!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0401" y="2271959"/>
            <a:ext cx="4868065" cy="41468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9384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fi supărat, ">
            <a:hlinkClick r:id="" action="ppaction://media"/>
            <a:extLst>
              <a:ext uri="{FF2B5EF4-FFF2-40B4-BE49-F238E27FC236}">
                <a16:creationId xmlns:a16="http://schemas.microsoft.com/office/drawing/2014/main" id="{1CEFAFA6-007B-8B0A-0F5F-1E02CF9330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949304" y="3688715"/>
            <a:ext cx="406400" cy="406400"/>
          </a:xfrm>
          <a:prstGeom prst="rect">
            <a:avLst/>
          </a:prstGeom>
        </p:spPr>
      </p:pic>
      <p:pic>
        <p:nvPicPr>
          <p:cNvPr id="7" name="Nu fi supărat. ">
            <a:hlinkClick r:id="" action="ppaction://media"/>
            <a:extLst>
              <a:ext uri="{FF2B5EF4-FFF2-40B4-BE49-F238E27FC236}">
                <a16:creationId xmlns:a16="http://schemas.microsoft.com/office/drawing/2014/main" id="{C96EF0EB-19FC-E4C6-9F14-82F81E49E56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3438" y="2205038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735237" y="1011657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fi supărat, mai încearcă!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3713" y="2675285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9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476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ivește fiecar">
            <a:hlinkClick r:id="" action="ppaction://media"/>
            <a:extLst>
              <a:ext uri="{FF2B5EF4-FFF2-40B4-BE49-F238E27FC236}">
                <a16:creationId xmlns:a16="http://schemas.microsoft.com/office/drawing/2014/main" id="{22B948BC-6FDD-912D-7E06-DDB17C1207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05351" y="4143456"/>
            <a:ext cx="406400" cy="406400"/>
          </a:xfrm>
          <a:prstGeom prst="rect">
            <a:avLst/>
          </a:prstGeom>
        </p:spPr>
      </p:pic>
      <p:sp>
        <p:nvSpPr>
          <p:cNvPr id="2" name="CasetăText 1">
            <a:extLst>
              <a:ext uri="{FF2B5EF4-FFF2-40B4-BE49-F238E27FC236}">
                <a16:creationId xmlns:a16="http://schemas.microsoft.com/office/drawing/2014/main" id="{24138FC9-011B-4814-7CC1-CCFE375CA950}"/>
              </a:ext>
            </a:extLst>
          </p:cNvPr>
          <p:cNvSpPr txBox="1"/>
          <p:nvPr/>
        </p:nvSpPr>
        <p:spPr>
          <a:xfrm>
            <a:off x="989258" y="406478"/>
            <a:ext cx="106089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>
                <a:latin typeface="+mj-lt"/>
              </a:rPr>
              <a:t>	Privește fiecare șir de fluiere. Alege șirul în care fluierele sunt așezate de la cel mai mic la cel mai mare.</a:t>
            </a:r>
            <a:endParaRPr lang="en-US" sz="2800" dirty="0">
              <a:latin typeface="+mj-lt"/>
            </a:endParaRPr>
          </a:p>
        </p:txBody>
      </p:sp>
      <p:pic>
        <p:nvPicPr>
          <p:cNvPr id="7" name="Google Shape;82;p16">
            <a:extLst>
              <a:ext uri="{FF2B5EF4-FFF2-40B4-BE49-F238E27FC236}">
                <a16:creationId xmlns:a16="http://schemas.microsoft.com/office/drawing/2014/main" id="{000C7F23-FD2A-4FF3-E789-12CE52D02B84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2615445" y="2078923"/>
            <a:ext cx="2126665" cy="1421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2;p16">
            <a:extLst>
              <a:ext uri="{FF2B5EF4-FFF2-40B4-BE49-F238E27FC236}">
                <a16:creationId xmlns:a16="http://schemas.microsoft.com/office/drawing/2014/main" id="{B3774407-5EE7-21DB-B691-CB4579BF379E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3972270" y="2306940"/>
            <a:ext cx="1844575" cy="1224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82;p16">
            <a:extLst>
              <a:ext uri="{FF2B5EF4-FFF2-40B4-BE49-F238E27FC236}">
                <a16:creationId xmlns:a16="http://schemas.microsoft.com/office/drawing/2014/main" id="{516515B9-A789-06F0-1820-551FDC4E1E88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5294479" y="2544856"/>
            <a:ext cx="1603043" cy="991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82;p16">
            <a:extLst>
              <a:ext uri="{FF2B5EF4-FFF2-40B4-BE49-F238E27FC236}">
                <a16:creationId xmlns:a16="http://schemas.microsoft.com/office/drawing/2014/main" id="{1F851E16-CF89-4EEF-B0E7-0F5841516F6B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6633093" y="2783582"/>
            <a:ext cx="1307771" cy="822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82;p16">
            <a:extLst>
              <a:ext uri="{FF2B5EF4-FFF2-40B4-BE49-F238E27FC236}">
                <a16:creationId xmlns:a16="http://schemas.microsoft.com/office/drawing/2014/main" id="{2B50D6D2-7F91-C691-BC44-883E3B0CCD34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7746521" y="3119092"/>
            <a:ext cx="964673" cy="557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82;p16">
            <a:extLst>
              <a:ext uri="{FF2B5EF4-FFF2-40B4-BE49-F238E27FC236}">
                <a16:creationId xmlns:a16="http://schemas.microsoft.com/office/drawing/2014/main" id="{C0C92EE9-C594-7C9A-6A03-B3CC9B9BE9C9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3583927" y="5677201"/>
            <a:ext cx="964673" cy="557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82;p16">
            <a:extLst>
              <a:ext uri="{FF2B5EF4-FFF2-40B4-BE49-F238E27FC236}">
                <a16:creationId xmlns:a16="http://schemas.microsoft.com/office/drawing/2014/main" id="{81DC6244-B688-F134-4C3D-7F569E565CB2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4421938" y="5335281"/>
            <a:ext cx="1307771" cy="822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82;p16">
            <a:extLst>
              <a:ext uri="{FF2B5EF4-FFF2-40B4-BE49-F238E27FC236}">
                <a16:creationId xmlns:a16="http://schemas.microsoft.com/office/drawing/2014/main" id="{9E42CBDC-1AB1-B016-A33A-B895C06DA896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5629492" y="5150089"/>
            <a:ext cx="1603043" cy="991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82;p16">
            <a:extLst>
              <a:ext uri="{FF2B5EF4-FFF2-40B4-BE49-F238E27FC236}">
                <a16:creationId xmlns:a16="http://schemas.microsoft.com/office/drawing/2014/main" id="{CD3B41B5-0E38-486D-8F75-C0677DFC1EA0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6864706" y="4896615"/>
            <a:ext cx="1844575" cy="1224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82;p16">
            <a:extLst>
              <a:ext uri="{FF2B5EF4-FFF2-40B4-BE49-F238E27FC236}">
                <a16:creationId xmlns:a16="http://schemas.microsoft.com/office/drawing/2014/main" id="{079133B4-A745-9267-DC3C-9EEE3A96FD98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7549283">
            <a:off x="7974260" y="4545428"/>
            <a:ext cx="2147873" cy="158878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setăText 4">
            <a:hlinkClick r:id="rId6" action="ppaction://hlinksldjump"/>
            <a:extLst>
              <a:ext uri="{FF2B5EF4-FFF2-40B4-BE49-F238E27FC236}">
                <a16:creationId xmlns:a16="http://schemas.microsoft.com/office/drawing/2014/main" id="{35CB86DA-9A5A-43E8-0320-188A8602257E}"/>
              </a:ext>
            </a:extLst>
          </p:cNvPr>
          <p:cNvSpPr txBox="1"/>
          <p:nvPr/>
        </p:nvSpPr>
        <p:spPr>
          <a:xfrm>
            <a:off x="2580552" y="1400139"/>
            <a:ext cx="7302905" cy="249195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CasetăText 11">
            <a:hlinkClick r:id="rId7" action="ppaction://hlinksldjump"/>
            <a:extLst>
              <a:ext uri="{FF2B5EF4-FFF2-40B4-BE49-F238E27FC236}">
                <a16:creationId xmlns:a16="http://schemas.microsoft.com/office/drawing/2014/main" id="{A0D2510C-666D-471D-C1F5-87F405701F41}"/>
              </a:ext>
            </a:extLst>
          </p:cNvPr>
          <p:cNvSpPr txBox="1"/>
          <p:nvPr/>
        </p:nvSpPr>
        <p:spPr>
          <a:xfrm>
            <a:off x="2555200" y="4144749"/>
            <a:ext cx="7328258" cy="248221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4" name="Imagine 3">
            <a:extLst>
              <a:ext uri="{FF2B5EF4-FFF2-40B4-BE49-F238E27FC236}">
                <a16:creationId xmlns:a16="http://schemas.microsoft.com/office/drawing/2014/main" id="{694E4BAC-4EBC-C6BD-B7A8-7D72FE1B92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00722" y="3078337"/>
            <a:ext cx="693350" cy="864313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F1F8847B-561B-4356-E548-052D1644FF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01065" y="5641877"/>
            <a:ext cx="695004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31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upeer , ai răs">
            <a:hlinkClick r:id="" action="ppaction://media"/>
            <a:extLst>
              <a:ext uri="{FF2B5EF4-FFF2-40B4-BE49-F238E27FC236}">
                <a16:creationId xmlns:a16="http://schemas.microsoft.com/office/drawing/2014/main" id="{981EF45D-A0FF-48B9-4521-AB22F0BC5E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99976" y="2069493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Super, ai răspuns corect!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0401" y="2271959"/>
            <a:ext cx="4868065" cy="41468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935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9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ii mai atent! ">
            <a:hlinkClick r:id="" action="ppaction://media"/>
            <a:extLst>
              <a:ext uri="{FF2B5EF4-FFF2-40B4-BE49-F238E27FC236}">
                <a16:creationId xmlns:a16="http://schemas.microsoft.com/office/drawing/2014/main" id="{55406DE9-0CF8-867E-7CC0-4517C05C90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12475" y="1857744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Fii mai atent! Încearcă din nou.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014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Așază cele șase">
            <a:hlinkClick r:id="" action="ppaction://media"/>
            <a:extLst>
              <a:ext uri="{FF2B5EF4-FFF2-40B4-BE49-F238E27FC236}">
                <a16:creationId xmlns:a16="http://schemas.microsoft.com/office/drawing/2014/main" id="{280A376C-6499-714D-27CD-A074FE3373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08093" y="5904314"/>
            <a:ext cx="406400" cy="406400"/>
          </a:xfrm>
          <a:prstGeom prst="rect">
            <a:avLst/>
          </a:prstGeom>
        </p:spPr>
      </p:pic>
      <p:sp>
        <p:nvSpPr>
          <p:cNvPr id="2" name="CasetăText 1">
            <a:extLst>
              <a:ext uri="{FF2B5EF4-FFF2-40B4-BE49-F238E27FC236}">
                <a16:creationId xmlns:a16="http://schemas.microsoft.com/office/drawing/2014/main" id="{3BB0219A-6E59-C62F-A52C-45CDA6F626B0}"/>
              </a:ext>
            </a:extLst>
          </p:cNvPr>
          <p:cNvSpPr txBox="1"/>
          <p:nvPr/>
        </p:nvSpPr>
        <p:spPr>
          <a:xfrm>
            <a:off x="1469093" y="132880"/>
            <a:ext cx="93502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dirty="0">
                <a:latin typeface="+mj-lt"/>
              </a:rPr>
              <a:t>Descompunerea numărului 6 </a:t>
            </a:r>
          </a:p>
          <a:p>
            <a:r>
              <a:rPr lang="ro-RO" sz="2800" dirty="0">
                <a:latin typeface="+mj-lt"/>
              </a:rPr>
              <a:t> Așază cele șase lalele în 2 vaze.  Alege varianta corectă. </a:t>
            </a:r>
            <a:endParaRPr lang="en-US" sz="2800" dirty="0">
              <a:latin typeface="+mj-lt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FBE0DB07-D948-032A-6380-93FD0384D38C}"/>
              </a:ext>
            </a:extLst>
          </p:cNvPr>
          <p:cNvSpPr/>
          <p:nvPr/>
        </p:nvSpPr>
        <p:spPr>
          <a:xfrm>
            <a:off x="362389" y="1296028"/>
            <a:ext cx="5561044" cy="208072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D687580-963A-B902-BB91-7F4AE432D417}"/>
              </a:ext>
            </a:extLst>
          </p:cNvPr>
          <p:cNvSpPr/>
          <p:nvPr/>
        </p:nvSpPr>
        <p:spPr>
          <a:xfrm>
            <a:off x="465156" y="4327156"/>
            <a:ext cx="2572138" cy="23979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F5BC297-154F-E61F-DD84-C32D84637EBC}"/>
              </a:ext>
            </a:extLst>
          </p:cNvPr>
          <p:cNvSpPr/>
          <p:nvPr/>
        </p:nvSpPr>
        <p:spPr>
          <a:xfrm>
            <a:off x="6329877" y="1366085"/>
            <a:ext cx="5561044" cy="21080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5C774BE-016B-7437-A994-2CC355AEEBBA}"/>
              </a:ext>
            </a:extLst>
          </p:cNvPr>
          <p:cNvSpPr/>
          <p:nvPr/>
        </p:nvSpPr>
        <p:spPr>
          <a:xfrm>
            <a:off x="3181358" y="4265773"/>
            <a:ext cx="2572138" cy="239796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64172EF-613E-2AA0-10C3-C0F984880A23}"/>
              </a:ext>
            </a:extLst>
          </p:cNvPr>
          <p:cNvSpPr/>
          <p:nvPr/>
        </p:nvSpPr>
        <p:spPr>
          <a:xfrm>
            <a:off x="6323875" y="4385036"/>
            <a:ext cx="2572138" cy="23979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877BFAB-9542-C88E-537A-9610C1D8D5CF}"/>
              </a:ext>
            </a:extLst>
          </p:cNvPr>
          <p:cNvSpPr/>
          <p:nvPr/>
        </p:nvSpPr>
        <p:spPr>
          <a:xfrm>
            <a:off x="9413053" y="4387925"/>
            <a:ext cx="2572138" cy="239796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Imagine 10">
            <a:extLst>
              <a:ext uri="{FF2B5EF4-FFF2-40B4-BE49-F238E27FC236}">
                <a16:creationId xmlns:a16="http://schemas.microsoft.com/office/drawing/2014/main" id="{780DB0C1-7696-4135-726D-23DC9D37E7A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1113729" y="1706655"/>
            <a:ext cx="733076" cy="1464904"/>
          </a:xfrm>
          <a:prstGeom prst="rect">
            <a:avLst/>
          </a:prstGeom>
        </p:spPr>
      </p:pic>
      <p:pic>
        <p:nvPicPr>
          <p:cNvPr id="12" name="Imagine 11">
            <a:extLst>
              <a:ext uri="{FF2B5EF4-FFF2-40B4-BE49-F238E27FC236}">
                <a16:creationId xmlns:a16="http://schemas.microsoft.com/office/drawing/2014/main" id="{1A336119-DC3D-0FA9-E9B8-170AEB58F5D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1711508" y="1778171"/>
            <a:ext cx="733076" cy="1464904"/>
          </a:xfrm>
          <a:prstGeom prst="rect">
            <a:avLst/>
          </a:prstGeom>
        </p:spPr>
      </p:pic>
      <p:pic>
        <p:nvPicPr>
          <p:cNvPr id="13" name="Imagine 12">
            <a:extLst>
              <a:ext uri="{FF2B5EF4-FFF2-40B4-BE49-F238E27FC236}">
                <a16:creationId xmlns:a16="http://schemas.microsoft.com/office/drawing/2014/main" id="{93BAD683-072F-8E24-3DF8-79FF80F6600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2395227" y="1816713"/>
            <a:ext cx="733076" cy="1464904"/>
          </a:xfrm>
          <a:prstGeom prst="rect">
            <a:avLst/>
          </a:prstGeom>
        </p:spPr>
      </p:pic>
      <p:pic>
        <p:nvPicPr>
          <p:cNvPr id="14" name="Imagine 13">
            <a:extLst>
              <a:ext uri="{FF2B5EF4-FFF2-40B4-BE49-F238E27FC236}">
                <a16:creationId xmlns:a16="http://schemas.microsoft.com/office/drawing/2014/main" id="{386FE645-1F84-6D53-4FE2-4BED410E21F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3088149" y="1850871"/>
            <a:ext cx="733076" cy="1464904"/>
          </a:xfrm>
          <a:prstGeom prst="rect">
            <a:avLst/>
          </a:prstGeom>
        </p:spPr>
      </p:pic>
      <p:pic>
        <p:nvPicPr>
          <p:cNvPr id="15" name="Imagine 14">
            <a:extLst>
              <a:ext uri="{FF2B5EF4-FFF2-40B4-BE49-F238E27FC236}">
                <a16:creationId xmlns:a16="http://schemas.microsoft.com/office/drawing/2014/main" id="{7E124C42-33E3-E2B1-FF68-B8D9ECC3C73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3729291" y="1798800"/>
            <a:ext cx="733076" cy="1464904"/>
          </a:xfrm>
          <a:prstGeom prst="rect">
            <a:avLst/>
          </a:prstGeom>
        </p:spPr>
      </p:pic>
      <p:pic>
        <p:nvPicPr>
          <p:cNvPr id="16" name="Imagine 15">
            <a:extLst>
              <a:ext uri="{FF2B5EF4-FFF2-40B4-BE49-F238E27FC236}">
                <a16:creationId xmlns:a16="http://schemas.microsoft.com/office/drawing/2014/main" id="{2C5AA0BD-B707-377A-4F9B-95C1A26799C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4360922" y="1671727"/>
            <a:ext cx="733076" cy="1464904"/>
          </a:xfrm>
          <a:prstGeom prst="rect">
            <a:avLst/>
          </a:prstGeom>
        </p:spPr>
      </p:pic>
      <p:pic>
        <p:nvPicPr>
          <p:cNvPr id="19" name="Imagine 18">
            <a:extLst>
              <a:ext uri="{FF2B5EF4-FFF2-40B4-BE49-F238E27FC236}">
                <a16:creationId xmlns:a16="http://schemas.microsoft.com/office/drawing/2014/main" id="{CED74656-1F18-BF10-7331-C26BF6DAAF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 rot="20574832">
            <a:off x="1231954" y="4654578"/>
            <a:ext cx="582436" cy="1163881"/>
          </a:xfrm>
          <a:prstGeom prst="rect">
            <a:avLst/>
          </a:prstGeom>
        </p:spPr>
      </p:pic>
      <p:pic>
        <p:nvPicPr>
          <p:cNvPr id="20" name="Imagine 19">
            <a:extLst>
              <a:ext uri="{FF2B5EF4-FFF2-40B4-BE49-F238E27FC236}">
                <a16:creationId xmlns:a16="http://schemas.microsoft.com/office/drawing/2014/main" id="{7D3EB979-E80E-82AD-5DDA-60977CE0D61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1500021" y="4651164"/>
            <a:ext cx="601045" cy="1201066"/>
          </a:xfrm>
          <a:prstGeom prst="rect">
            <a:avLst/>
          </a:prstGeom>
        </p:spPr>
      </p:pic>
      <p:pic>
        <p:nvPicPr>
          <p:cNvPr id="21" name="Imagine 20">
            <a:extLst>
              <a:ext uri="{FF2B5EF4-FFF2-40B4-BE49-F238E27FC236}">
                <a16:creationId xmlns:a16="http://schemas.microsoft.com/office/drawing/2014/main" id="{4EAEB486-33C9-3FF9-6BA8-F1E737D63E6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 rot="1679533">
            <a:off x="1787941" y="4678689"/>
            <a:ext cx="613054" cy="1225063"/>
          </a:xfrm>
          <a:prstGeom prst="rect">
            <a:avLst/>
          </a:prstGeom>
        </p:spPr>
      </p:pic>
      <p:pic>
        <p:nvPicPr>
          <p:cNvPr id="22" name="Imagine 21">
            <a:extLst>
              <a:ext uri="{FF2B5EF4-FFF2-40B4-BE49-F238E27FC236}">
                <a16:creationId xmlns:a16="http://schemas.microsoft.com/office/drawing/2014/main" id="{0B61ED50-D2F7-DB15-92DF-E29D2D1D97E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4150651" y="4756840"/>
            <a:ext cx="559165" cy="1117379"/>
          </a:xfrm>
          <a:prstGeom prst="rect">
            <a:avLst/>
          </a:prstGeom>
        </p:spPr>
      </p:pic>
      <p:pic>
        <p:nvPicPr>
          <p:cNvPr id="24" name="Imagine 23">
            <a:extLst>
              <a:ext uri="{FF2B5EF4-FFF2-40B4-BE49-F238E27FC236}">
                <a16:creationId xmlns:a16="http://schemas.microsoft.com/office/drawing/2014/main" id="{7370EE2F-A35A-72F1-B6BF-679B6B2C132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7338331" y="1779826"/>
            <a:ext cx="733076" cy="1464904"/>
          </a:xfrm>
          <a:prstGeom prst="rect">
            <a:avLst/>
          </a:prstGeom>
        </p:spPr>
      </p:pic>
      <p:pic>
        <p:nvPicPr>
          <p:cNvPr id="25" name="Imagine 24">
            <a:extLst>
              <a:ext uri="{FF2B5EF4-FFF2-40B4-BE49-F238E27FC236}">
                <a16:creationId xmlns:a16="http://schemas.microsoft.com/office/drawing/2014/main" id="{7BBC1244-F2D9-9D3D-38BB-92865FCDA2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8019020" y="1938609"/>
            <a:ext cx="733076" cy="1464904"/>
          </a:xfrm>
          <a:prstGeom prst="rect">
            <a:avLst/>
          </a:prstGeom>
        </p:spPr>
      </p:pic>
      <p:pic>
        <p:nvPicPr>
          <p:cNvPr id="26" name="Imagine 25">
            <a:extLst>
              <a:ext uri="{FF2B5EF4-FFF2-40B4-BE49-F238E27FC236}">
                <a16:creationId xmlns:a16="http://schemas.microsoft.com/office/drawing/2014/main" id="{A8BBBC52-4AC0-659F-1CF8-4AFAFA62165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8679977" y="1938609"/>
            <a:ext cx="733076" cy="1464904"/>
          </a:xfrm>
          <a:prstGeom prst="rect">
            <a:avLst/>
          </a:prstGeom>
        </p:spPr>
      </p:pic>
      <p:pic>
        <p:nvPicPr>
          <p:cNvPr id="27" name="Imagine 26">
            <a:extLst>
              <a:ext uri="{FF2B5EF4-FFF2-40B4-BE49-F238E27FC236}">
                <a16:creationId xmlns:a16="http://schemas.microsoft.com/office/drawing/2014/main" id="{4499E04D-E2FC-D4B7-FE79-1BEDC94D6D1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9371344" y="1893776"/>
            <a:ext cx="733076" cy="1464904"/>
          </a:xfrm>
          <a:prstGeom prst="rect">
            <a:avLst/>
          </a:prstGeom>
        </p:spPr>
      </p:pic>
      <p:pic>
        <p:nvPicPr>
          <p:cNvPr id="28" name="Imagine 27">
            <a:extLst>
              <a:ext uri="{FF2B5EF4-FFF2-40B4-BE49-F238E27FC236}">
                <a16:creationId xmlns:a16="http://schemas.microsoft.com/office/drawing/2014/main" id="{D4C9E089-82F4-1915-6578-5C6C8118C4C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9987745" y="1810700"/>
            <a:ext cx="733076" cy="1464904"/>
          </a:xfrm>
          <a:prstGeom prst="rect">
            <a:avLst/>
          </a:prstGeom>
        </p:spPr>
      </p:pic>
      <p:pic>
        <p:nvPicPr>
          <p:cNvPr id="29" name="Imagine 28">
            <a:extLst>
              <a:ext uri="{FF2B5EF4-FFF2-40B4-BE49-F238E27FC236}">
                <a16:creationId xmlns:a16="http://schemas.microsoft.com/office/drawing/2014/main" id="{575723A3-11E4-0F99-79AD-00657A03309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10508093" y="1671727"/>
            <a:ext cx="733076" cy="1464904"/>
          </a:xfrm>
          <a:prstGeom prst="rect">
            <a:avLst/>
          </a:prstGeom>
        </p:spPr>
      </p:pic>
      <p:pic>
        <p:nvPicPr>
          <p:cNvPr id="30" name="Imagine 29">
            <a:extLst>
              <a:ext uri="{FF2B5EF4-FFF2-40B4-BE49-F238E27FC236}">
                <a16:creationId xmlns:a16="http://schemas.microsoft.com/office/drawing/2014/main" id="{E0FEF155-28F2-0FFB-CCBF-3C9BEA92AE6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 rot="20386263">
            <a:off x="7048499" y="4630913"/>
            <a:ext cx="733076" cy="1382207"/>
          </a:xfrm>
          <a:prstGeom prst="rect">
            <a:avLst/>
          </a:prstGeom>
        </p:spPr>
      </p:pic>
      <p:pic>
        <p:nvPicPr>
          <p:cNvPr id="31" name="Imagine 30">
            <a:extLst>
              <a:ext uri="{FF2B5EF4-FFF2-40B4-BE49-F238E27FC236}">
                <a16:creationId xmlns:a16="http://schemas.microsoft.com/office/drawing/2014/main" id="{E557E0D2-1434-DD23-35B8-60ED5FB6EA4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7370558" y="4483994"/>
            <a:ext cx="733076" cy="1464904"/>
          </a:xfrm>
          <a:prstGeom prst="rect">
            <a:avLst/>
          </a:prstGeom>
        </p:spPr>
      </p:pic>
      <p:pic>
        <p:nvPicPr>
          <p:cNvPr id="32" name="Imagine 31">
            <a:extLst>
              <a:ext uri="{FF2B5EF4-FFF2-40B4-BE49-F238E27FC236}">
                <a16:creationId xmlns:a16="http://schemas.microsoft.com/office/drawing/2014/main" id="{B8197B9C-3C1B-E0F1-B588-F1250142A06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 rot="1740433">
            <a:off x="7782010" y="4558768"/>
            <a:ext cx="733076" cy="1464904"/>
          </a:xfrm>
          <a:prstGeom prst="rect">
            <a:avLst/>
          </a:prstGeom>
        </p:spPr>
      </p:pic>
      <p:pic>
        <p:nvPicPr>
          <p:cNvPr id="33" name="Imagine 32">
            <a:extLst>
              <a:ext uri="{FF2B5EF4-FFF2-40B4-BE49-F238E27FC236}">
                <a16:creationId xmlns:a16="http://schemas.microsoft.com/office/drawing/2014/main" id="{4067D263-1FD6-7EEA-E080-5FA0ADC8CAB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 rot="20990270">
            <a:off x="10167076" y="4529455"/>
            <a:ext cx="733076" cy="1519404"/>
          </a:xfrm>
          <a:prstGeom prst="rect">
            <a:avLst/>
          </a:prstGeom>
        </p:spPr>
      </p:pic>
      <p:pic>
        <p:nvPicPr>
          <p:cNvPr id="34" name="Imagine 33">
            <a:extLst>
              <a:ext uri="{FF2B5EF4-FFF2-40B4-BE49-F238E27FC236}">
                <a16:creationId xmlns:a16="http://schemas.microsoft.com/office/drawing/2014/main" id="{550067F2-9606-02F1-C2C3-61BEBF9D03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>
            <a:off x="10380534" y="4519245"/>
            <a:ext cx="733076" cy="1464904"/>
          </a:xfrm>
          <a:prstGeom prst="rect">
            <a:avLst/>
          </a:prstGeom>
        </p:spPr>
      </p:pic>
      <p:pic>
        <p:nvPicPr>
          <p:cNvPr id="35" name="Imagine 34">
            <a:extLst>
              <a:ext uri="{FF2B5EF4-FFF2-40B4-BE49-F238E27FC236}">
                <a16:creationId xmlns:a16="http://schemas.microsoft.com/office/drawing/2014/main" id="{98FEBC93-37D5-744D-1122-39FE186A6D1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/>
          <a:stretch/>
        </p:blipFill>
        <p:spPr>
          <a:xfrm rot="1799721">
            <a:off x="10749881" y="4546338"/>
            <a:ext cx="733076" cy="1464904"/>
          </a:xfrm>
          <a:prstGeom prst="rect">
            <a:avLst/>
          </a:prstGeom>
        </p:spPr>
      </p:pic>
      <p:sp>
        <p:nvSpPr>
          <p:cNvPr id="36" name="Săgeată: dreapta 35">
            <a:extLst>
              <a:ext uri="{FF2B5EF4-FFF2-40B4-BE49-F238E27FC236}">
                <a16:creationId xmlns:a16="http://schemas.microsoft.com/office/drawing/2014/main" id="{5DC407BB-85DE-E3AE-3349-A1000D56C21B}"/>
              </a:ext>
            </a:extLst>
          </p:cNvPr>
          <p:cNvSpPr/>
          <p:nvPr/>
        </p:nvSpPr>
        <p:spPr>
          <a:xfrm rot="7167881">
            <a:off x="1591743" y="3620761"/>
            <a:ext cx="1081176" cy="4687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Săgeată: dreapta 36">
            <a:extLst>
              <a:ext uri="{FF2B5EF4-FFF2-40B4-BE49-F238E27FC236}">
                <a16:creationId xmlns:a16="http://schemas.microsoft.com/office/drawing/2014/main" id="{53951135-EDB3-EA2E-9711-AC92AF5FFE3E}"/>
              </a:ext>
            </a:extLst>
          </p:cNvPr>
          <p:cNvSpPr/>
          <p:nvPr/>
        </p:nvSpPr>
        <p:spPr>
          <a:xfrm rot="3863612">
            <a:off x="3576738" y="3623009"/>
            <a:ext cx="1032325" cy="418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Săgeată: dreapta 37">
            <a:extLst>
              <a:ext uri="{FF2B5EF4-FFF2-40B4-BE49-F238E27FC236}">
                <a16:creationId xmlns:a16="http://schemas.microsoft.com/office/drawing/2014/main" id="{A9AC3CCA-CF33-60AB-E742-4A15A356F5DC}"/>
              </a:ext>
            </a:extLst>
          </p:cNvPr>
          <p:cNvSpPr/>
          <p:nvPr/>
        </p:nvSpPr>
        <p:spPr>
          <a:xfrm rot="7167881">
            <a:off x="7336752" y="3653055"/>
            <a:ext cx="1076406" cy="4851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Săgeată: dreapta 38">
            <a:extLst>
              <a:ext uri="{FF2B5EF4-FFF2-40B4-BE49-F238E27FC236}">
                <a16:creationId xmlns:a16="http://schemas.microsoft.com/office/drawing/2014/main" id="{E79B28FA-312F-8797-C015-80CC0B9D98E1}"/>
              </a:ext>
            </a:extLst>
          </p:cNvPr>
          <p:cNvSpPr/>
          <p:nvPr/>
        </p:nvSpPr>
        <p:spPr>
          <a:xfrm rot="3945097">
            <a:off x="9989204" y="3669930"/>
            <a:ext cx="1043264" cy="4851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CasetăText 39">
            <a:extLst>
              <a:ext uri="{FF2B5EF4-FFF2-40B4-BE49-F238E27FC236}">
                <a16:creationId xmlns:a16="http://schemas.microsoft.com/office/drawing/2014/main" id="{D5FA03DF-C887-6681-0327-B3E7DAA2FF37}"/>
              </a:ext>
            </a:extLst>
          </p:cNvPr>
          <p:cNvSpPr txBox="1"/>
          <p:nvPr/>
        </p:nvSpPr>
        <p:spPr>
          <a:xfrm>
            <a:off x="5134701" y="2132139"/>
            <a:ext cx="591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dirty="0">
                <a:latin typeface="Arial Black" panose="020B0A04020102020204" pitchFamily="34" charset="0"/>
              </a:rPr>
              <a:t>6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sp>
        <p:nvSpPr>
          <p:cNvPr id="41" name="CasetăText 40">
            <a:extLst>
              <a:ext uri="{FF2B5EF4-FFF2-40B4-BE49-F238E27FC236}">
                <a16:creationId xmlns:a16="http://schemas.microsoft.com/office/drawing/2014/main" id="{F23166DD-F1E1-2805-C071-A42402EEF2F5}"/>
              </a:ext>
            </a:extLst>
          </p:cNvPr>
          <p:cNvSpPr txBox="1"/>
          <p:nvPr/>
        </p:nvSpPr>
        <p:spPr>
          <a:xfrm>
            <a:off x="11166299" y="2115941"/>
            <a:ext cx="591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dirty="0">
                <a:latin typeface="Arial Black" panose="020B0A04020102020204" pitchFamily="34" charset="0"/>
              </a:rPr>
              <a:t>6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pic>
        <p:nvPicPr>
          <p:cNvPr id="3" name="Imagine 2">
            <a:extLst>
              <a:ext uri="{FF2B5EF4-FFF2-40B4-BE49-F238E27FC236}">
                <a16:creationId xmlns:a16="http://schemas.microsoft.com/office/drawing/2014/main" id="{DD94429F-EA7B-A1B6-CC56-14DD075DA69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6" t="4311" r="22500" b="3852"/>
          <a:stretch/>
        </p:blipFill>
        <p:spPr>
          <a:xfrm>
            <a:off x="1374887" y="5711013"/>
            <a:ext cx="726179" cy="970386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B439F465-840B-1213-7CE7-CEE86CF7D63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6" t="4311" r="22500" b="3852"/>
          <a:stretch/>
        </p:blipFill>
        <p:spPr>
          <a:xfrm>
            <a:off x="4044419" y="5680794"/>
            <a:ext cx="754789" cy="970386"/>
          </a:xfrm>
          <a:prstGeom prst="rect">
            <a:avLst/>
          </a:prstGeom>
        </p:spPr>
      </p:pic>
      <p:pic>
        <p:nvPicPr>
          <p:cNvPr id="17" name="Imagine 16">
            <a:extLst>
              <a:ext uri="{FF2B5EF4-FFF2-40B4-BE49-F238E27FC236}">
                <a16:creationId xmlns:a16="http://schemas.microsoft.com/office/drawing/2014/main" id="{41B6ECF2-21C3-8DF0-37E7-4E94406C04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6" t="4311" r="22500" b="3852"/>
          <a:stretch/>
        </p:blipFill>
        <p:spPr>
          <a:xfrm>
            <a:off x="7293104" y="5754734"/>
            <a:ext cx="826256" cy="970386"/>
          </a:xfrm>
          <a:prstGeom prst="rect">
            <a:avLst/>
          </a:prstGeom>
        </p:spPr>
      </p:pic>
      <p:pic>
        <p:nvPicPr>
          <p:cNvPr id="18" name="Imagine 17">
            <a:extLst>
              <a:ext uri="{FF2B5EF4-FFF2-40B4-BE49-F238E27FC236}">
                <a16:creationId xmlns:a16="http://schemas.microsoft.com/office/drawing/2014/main" id="{20207328-0BEE-4B66-5109-E3D2090A361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6" t="4311" r="22500" b="3852"/>
          <a:stretch/>
        </p:blipFill>
        <p:spPr>
          <a:xfrm>
            <a:off x="10272194" y="5754734"/>
            <a:ext cx="830052" cy="970386"/>
          </a:xfrm>
          <a:prstGeom prst="rect">
            <a:avLst/>
          </a:prstGeom>
        </p:spPr>
      </p:pic>
      <p:sp>
        <p:nvSpPr>
          <p:cNvPr id="42" name="CasetăText 41">
            <a:hlinkClick r:id="rId7" action="ppaction://hlinksldjump"/>
            <a:extLst>
              <a:ext uri="{FF2B5EF4-FFF2-40B4-BE49-F238E27FC236}">
                <a16:creationId xmlns:a16="http://schemas.microsoft.com/office/drawing/2014/main" id="{942598FD-6A8F-80B9-720E-01C917FE5E01}"/>
              </a:ext>
            </a:extLst>
          </p:cNvPr>
          <p:cNvSpPr txBox="1"/>
          <p:nvPr/>
        </p:nvSpPr>
        <p:spPr>
          <a:xfrm>
            <a:off x="6306465" y="1125936"/>
            <a:ext cx="5823692" cy="5698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5" name="CasetăText 44">
            <a:hlinkClick r:id="rId8" action="ppaction://hlinksldjump"/>
            <a:extLst>
              <a:ext uri="{FF2B5EF4-FFF2-40B4-BE49-F238E27FC236}">
                <a16:creationId xmlns:a16="http://schemas.microsoft.com/office/drawing/2014/main" id="{3FC2BAE1-0D78-826B-0183-C901431D42BC}"/>
              </a:ext>
            </a:extLst>
          </p:cNvPr>
          <p:cNvSpPr txBox="1"/>
          <p:nvPr/>
        </p:nvSpPr>
        <p:spPr>
          <a:xfrm>
            <a:off x="117532" y="1125936"/>
            <a:ext cx="5831666" cy="5698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41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6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Ești foarte ate">
            <a:hlinkClick r:id="" action="ppaction://media"/>
            <a:extLst>
              <a:ext uri="{FF2B5EF4-FFF2-40B4-BE49-F238E27FC236}">
                <a16:creationId xmlns:a16="http://schemas.microsoft.com/office/drawing/2014/main" id="{BFD21FE3-6500-BC51-0952-6BF9AA694E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63518" y="2292695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Ești foarte atent și isteț! Ai răspuns corect.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0401" y="2271959"/>
            <a:ext cx="4868065" cy="41468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321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4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te grăbii! N">
            <a:hlinkClick r:id="" action="ppaction://media"/>
            <a:extLst>
              <a:ext uri="{FF2B5EF4-FFF2-40B4-BE49-F238E27FC236}">
                <a16:creationId xmlns:a16="http://schemas.microsoft.com/office/drawing/2014/main" id="{1FD2EBA8-42F1-1D55-E8CA-98B3066524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28995" y="2264144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te grăbi! Numără cu atenție!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414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e un câmp erau">
            <a:hlinkClick r:id="" action="ppaction://media"/>
            <a:extLst>
              <a:ext uri="{FF2B5EF4-FFF2-40B4-BE49-F238E27FC236}">
                <a16:creationId xmlns:a16="http://schemas.microsoft.com/office/drawing/2014/main" id="{C4599354-8F7E-944C-AEA4-53E7F080A5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77956" y="5081729"/>
            <a:ext cx="406400" cy="406400"/>
          </a:xfrm>
          <a:prstGeom prst="rect">
            <a:avLst/>
          </a:prstGeom>
        </p:spPr>
      </p:pic>
      <p:pic>
        <p:nvPicPr>
          <p:cNvPr id="9" name="Imagine 8">
            <a:extLst>
              <a:ext uri="{FF2B5EF4-FFF2-40B4-BE49-F238E27FC236}">
                <a16:creationId xmlns:a16="http://schemas.microsoft.com/office/drawing/2014/main" id="{308D6CC5-D98B-DA73-AAA2-F5EBC34C1D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4997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2" name="CasetăText 1">
            <a:extLst>
              <a:ext uri="{FF2B5EF4-FFF2-40B4-BE49-F238E27FC236}">
                <a16:creationId xmlns:a16="http://schemas.microsoft.com/office/drawing/2014/main" id="{F55F6F73-5AC8-309E-1B2A-23E84CF7238A}"/>
              </a:ext>
            </a:extLst>
          </p:cNvPr>
          <p:cNvSpPr txBox="1"/>
          <p:nvPr/>
        </p:nvSpPr>
        <p:spPr>
          <a:xfrm>
            <a:off x="6678631" y="235911"/>
            <a:ext cx="52811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>
                <a:latin typeface="+mj-lt"/>
              </a:rPr>
              <a:t>Pe un câmp erau 6 oi. Una a plecat. Câte oi au mai rămas?</a:t>
            </a:r>
          </a:p>
          <a:p>
            <a:r>
              <a:rPr lang="ro-RO" sz="2800" dirty="0">
                <a:latin typeface="+mj-lt"/>
              </a:rPr>
              <a:t>Alege răspunsul corect.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0AA957B6-F3E0-A7C7-0D07-8E81E2EED5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80" y="5345070"/>
            <a:ext cx="1353330" cy="1130164"/>
          </a:xfrm>
          <a:prstGeom prst="rect">
            <a:avLst/>
          </a:prstGeom>
        </p:spPr>
      </p:pic>
      <p:pic>
        <p:nvPicPr>
          <p:cNvPr id="11" name="Imagine 10">
            <a:extLst>
              <a:ext uri="{FF2B5EF4-FFF2-40B4-BE49-F238E27FC236}">
                <a16:creationId xmlns:a16="http://schemas.microsoft.com/office/drawing/2014/main" id="{DAE34A3A-E97A-CBE5-0EC3-9F8A9C7E9A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94058" y="4500230"/>
            <a:ext cx="1474204" cy="1231106"/>
          </a:xfrm>
          <a:prstGeom prst="rect">
            <a:avLst/>
          </a:prstGeom>
        </p:spPr>
      </p:pic>
      <p:pic>
        <p:nvPicPr>
          <p:cNvPr id="12" name="Imagine 11">
            <a:extLst>
              <a:ext uri="{FF2B5EF4-FFF2-40B4-BE49-F238E27FC236}">
                <a16:creationId xmlns:a16="http://schemas.microsoft.com/office/drawing/2014/main" id="{F81805BD-2070-889D-3EB4-7360C32EEC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530" y="5345070"/>
            <a:ext cx="1268544" cy="1059360"/>
          </a:xfrm>
          <a:prstGeom prst="rect">
            <a:avLst/>
          </a:prstGeom>
        </p:spPr>
      </p:pic>
      <p:pic>
        <p:nvPicPr>
          <p:cNvPr id="13" name="Imagine 12">
            <a:extLst>
              <a:ext uri="{FF2B5EF4-FFF2-40B4-BE49-F238E27FC236}">
                <a16:creationId xmlns:a16="http://schemas.microsoft.com/office/drawing/2014/main" id="{CA8F9277-2E5B-4B9A-6BE8-D3D126097C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229" y="4671977"/>
            <a:ext cx="1268543" cy="1059359"/>
          </a:xfrm>
          <a:prstGeom prst="rect">
            <a:avLst/>
          </a:prstGeom>
        </p:spPr>
      </p:pic>
      <p:pic>
        <p:nvPicPr>
          <p:cNvPr id="14" name="Imagine 13">
            <a:extLst>
              <a:ext uri="{FF2B5EF4-FFF2-40B4-BE49-F238E27FC236}">
                <a16:creationId xmlns:a16="http://schemas.microsoft.com/office/drawing/2014/main" id="{7C0618E9-284C-CAC0-4C5D-FFC07C0AFE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549" y="5552746"/>
            <a:ext cx="1353331" cy="1130165"/>
          </a:xfrm>
          <a:prstGeom prst="rect">
            <a:avLst/>
          </a:prstGeom>
        </p:spPr>
      </p:pic>
      <p:pic>
        <p:nvPicPr>
          <p:cNvPr id="15" name="Imagine 14">
            <a:extLst>
              <a:ext uri="{FF2B5EF4-FFF2-40B4-BE49-F238E27FC236}">
                <a16:creationId xmlns:a16="http://schemas.microsoft.com/office/drawing/2014/main" id="{EBC25780-940F-F5CA-53DB-F4EAB57634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433" y="4649883"/>
            <a:ext cx="1268542" cy="1059358"/>
          </a:xfrm>
          <a:prstGeom prst="rect">
            <a:avLst/>
          </a:prstGeom>
        </p:spPr>
      </p:pic>
      <p:sp>
        <p:nvSpPr>
          <p:cNvPr id="16" name="CasetăText 15">
            <a:hlinkClick r:id="rId7" action="ppaction://hlinksldjump"/>
            <a:extLst>
              <a:ext uri="{FF2B5EF4-FFF2-40B4-BE49-F238E27FC236}">
                <a16:creationId xmlns:a16="http://schemas.microsoft.com/office/drawing/2014/main" id="{12F3A2C7-3B27-B4EF-05F7-8ACD8A0F80F4}"/>
              </a:ext>
            </a:extLst>
          </p:cNvPr>
          <p:cNvSpPr txBox="1"/>
          <p:nvPr/>
        </p:nvSpPr>
        <p:spPr>
          <a:xfrm>
            <a:off x="8597306" y="3130099"/>
            <a:ext cx="2416628" cy="58477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3200" dirty="0">
                <a:latin typeface="Arial Black" panose="020B0A04020102020204" pitchFamily="34" charset="0"/>
              </a:rPr>
              <a:t>6 – 1 = 5</a:t>
            </a:r>
            <a:endParaRPr lang="en-US" sz="3200" dirty="0">
              <a:latin typeface="Arial Black" panose="020B0A04020102020204" pitchFamily="34" charset="0"/>
            </a:endParaRPr>
          </a:p>
        </p:txBody>
      </p:sp>
      <p:sp>
        <p:nvSpPr>
          <p:cNvPr id="17" name="CasetăText 16">
            <a:hlinkClick r:id="rId8" action="ppaction://hlinksldjump"/>
            <a:extLst>
              <a:ext uri="{FF2B5EF4-FFF2-40B4-BE49-F238E27FC236}">
                <a16:creationId xmlns:a16="http://schemas.microsoft.com/office/drawing/2014/main" id="{6BADA4A7-58CC-378E-A111-7E362AA26972}"/>
              </a:ext>
            </a:extLst>
          </p:cNvPr>
          <p:cNvSpPr txBox="1"/>
          <p:nvPr/>
        </p:nvSpPr>
        <p:spPr>
          <a:xfrm>
            <a:off x="8572772" y="2013584"/>
            <a:ext cx="2416628" cy="58477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3200" dirty="0">
                <a:latin typeface="Arial Black" panose="020B0A04020102020204" pitchFamily="34" charset="0"/>
              </a:rPr>
              <a:t>6 – 1 = 4</a:t>
            </a:r>
            <a:endParaRPr lang="en-US" sz="3200" dirty="0">
              <a:latin typeface="Arial Black" panose="020B0A04020102020204" pitchFamily="34" charset="0"/>
            </a:endParaRPr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15404E23-B5F1-9BCC-623B-B6CE51A213D6}"/>
              </a:ext>
            </a:extLst>
          </p:cNvPr>
          <p:cNvSpPr txBox="1"/>
          <p:nvPr/>
        </p:nvSpPr>
        <p:spPr>
          <a:xfrm>
            <a:off x="955131" y="2444570"/>
            <a:ext cx="52315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ln>
                  <a:solidFill>
                    <a:srgbClr val="0070C0"/>
                  </a:solidFill>
                </a:ln>
              </a:rPr>
              <a:t>                                                   </a:t>
            </a:r>
            <a:r>
              <a:rPr lang="ro-RO" sz="6000" dirty="0">
                <a:ln>
                  <a:solidFill>
                    <a:srgbClr val="0070C0"/>
                  </a:solidFill>
                </a:ln>
              </a:rPr>
              <a:t>-    =  </a:t>
            </a:r>
            <a:endParaRPr lang="en-US" sz="6000" dirty="0">
              <a:ln>
                <a:solidFill>
                  <a:srgbClr val="0070C0"/>
                </a:solidFill>
              </a:ln>
            </a:endParaRPr>
          </a:p>
        </p:txBody>
      </p:sp>
      <p:sp>
        <p:nvSpPr>
          <p:cNvPr id="4" name="Schemă logică: conector 3">
            <a:extLst>
              <a:ext uri="{FF2B5EF4-FFF2-40B4-BE49-F238E27FC236}">
                <a16:creationId xmlns:a16="http://schemas.microsoft.com/office/drawing/2014/main" id="{D6EDAFB4-90CD-3E27-6371-F2DBB2A265A6}"/>
              </a:ext>
            </a:extLst>
          </p:cNvPr>
          <p:cNvSpPr/>
          <p:nvPr/>
        </p:nvSpPr>
        <p:spPr>
          <a:xfrm>
            <a:off x="1180745" y="2864765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chemă logică: conector 4">
            <a:extLst>
              <a:ext uri="{FF2B5EF4-FFF2-40B4-BE49-F238E27FC236}">
                <a16:creationId xmlns:a16="http://schemas.microsoft.com/office/drawing/2014/main" id="{E8E95959-FE93-848C-B42F-6D169D908E65}"/>
              </a:ext>
            </a:extLst>
          </p:cNvPr>
          <p:cNvSpPr/>
          <p:nvPr/>
        </p:nvSpPr>
        <p:spPr>
          <a:xfrm>
            <a:off x="1588245" y="2864765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chemă logică: conector 5">
            <a:extLst>
              <a:ext uri="{FF2B5EF4-FFF2-40B4-BE49-F238E27FC236}">
                <a16:creationId xmlns:a16="http://schemas.microsoft.com/office/drawing/2014/main" id="{51153482-608C-BFD8-2475-3C2B78826F74}"/>
              </a:ext>
            </a:extLst>
          </p:cNvPr>
          <p:cNvSpPr/>
          <p:nvPr/>
        </p:nvSpPr>
        <p:spPr>
          <a:xfrm>
            <a:off x="3162901" y="2874567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chemă logică: conector 6">
            <a:extLst>
              <a:ext uri="{FF2B5EF4-FFF2-40B4-BE49-F238E27FC236}">
                <a16:creationId xmlns:a16="http://schemas.microsoft.com/office/drawing/2014/main" id="{BC6D1AF7-81EF-2FF2-F85C-0B31A95EB418}"/>
              </a:ext>
            </a:extLst>
          </p:cNvPr>
          <p:cNvSpPr/>
          <p:nvPr/>
        </p:nvSpPr>
        <p:spPr>
          <a:xfrm>
            <a:off x="2755401" y="2864764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chemă logică: conector 7">
            <a:extLst>
              <a:ext uri="{FF2B5EF4-FFF2-40B4-BE49-F238E27FC236}">
                <a16:creationId xmlns:a16="http://schemas.microsoft.com/office/drawing/2014/main" id="{39C08EE6-CEB2-1FE0-1223-3B7FF27B7917}"/>
              </a:ext>
            </a:extLst>
          </p:cNvPr>
          <p:cNvSpPr/>
          <p:nvPr/>
        </p:nvSpPr>
        <p:spPr>
          <a:xfrm>
            <a:off x="2347901" y="2864764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chemă logică: conector 17">
            <a:extLst>
              <a:ext uri="{FF2B5EF4-FFF2-40B4-BE49-F238E27FC236}">
                <a16:creationId xmlns:a16="http://schemas.microsoft.com/office/drawing/2014/main" id="{BF8C90EA-E1F1-BE57-87F0-0E2381C1EEEE}"/>
              </a:ext>
            </a:extLst>
          </p:cNvPr>
          <p:cNvSpPr/>
          <p:nvPr/>
        </p:nvSpPr>
        <p:spPr>
          <a:xfrm>
            <a:off x="1968073" y="2864764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chemă logică: conector 18">
            <a:extLst>
              <a:ext uri="{FF2B5EF4-FFF2-40B4-BE49-F238E27FC236}">
                <a16:creationId xmlns:a16="http://schemas.microsoft.com/office/drawing/2014/main" id="{DA37206F-92FE-9B29-7A11-C198F0FB7C6D}"/>
              </a:ext>
            </a:extLst>
          </p:cNvPr>
          <p:cNvSpPr/>
          <p:nvPr/>
        </p:nvSpPr>
        <p:spPr>
          <a:xfrm>
            <a:off x="4128305" y="2864763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Conector drept 20">
            <a:extLst>
              <a:ext uri="{FF2B5EF4-FFF2-40B4-BE49-F238E27FC236}">
                <a16:creationId xmlns:a16="http://schemas.microsoft.com/office/drawing/2014/main" id="{B0727773-2B26-9385-E4A0-CF2125639399}"/>
              </a:ext>
            </a:extLst>
          </p:cNvPr>
          <p:cNvCxnSpPr>
            <a:cxnSpLocks/>
          </p:cNvCxnSpPr>
          <p:nvPr/>
        </p:nvCxnSpPr>
        <p:spPr>
          <a:xfrm>
            <a:off x="3051411" y="2799184"/>
            <a:ext cx="540252" cy="438538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Schemă logică: conector 23">
            <a:extLst>
              <a:ext uri="{FF2B5EF4-FFF2-40B4-BE49-F238E27FC236}">
                <a16:creationId xmlns:a16="http://schemas.microsoft.com/office/drawing/2014/main" id="{A276458D-C3B5-644A-C2AF-18ADDD1E7FC0}"/>
              </a:ext>
            </a:extLst>
          </p:cNvPr>
          <p:cNvSpPr/>
          <p:nvPr/>
        </p:nvSpPr>
        <p:spPr>
          <a:xfrm>
            <a:off x="6751905" y="2861453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chemă logică: conector 24">
            <a:extLst>
              <a:ext uri="{FF2B5EF4-FFF2-40B4-BE49-F238E27FC236}">
                <a16:creationId xmlns:a16="http://schemas.microsoft.com/office/drawing/2014/main" id="{17AC8B8E-4387-F160-2C7B-C8DB8DEBCBFB}"/>
              </a:ext>
            </a:extLst>
          </p:cNvPr>
          <p:cNvSpPr/>
          <p:nvPr/>
        </p:nvSpPr>
        <p:spPr>
          <a:xfrm>
            <a:off x="6341468" y="2853812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Schemă logică: conector 25">
            <a:extLst>
              <a:ext uri="{FF2B5EF4-FFF2-40B4-BE49-F238E27FC236}">
                <a16:creationId xmlns:a16="http://schemas.microsoft.com/office/drawing/2014/main" id="{2E05BE88-C4D3-E37B-D36C-C0A5AA4EB1FD}"/>
              </a:ext>
            </a:extLst>
          </p:cNvPr>
          <p:cNvSpPr/>
          <p:nvPr/>
        </p:nvSpPr>
        <p:spPr>
          <a:xfrm>
            <a:off x="5909480" y="2853813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Schemă logică: conector 26">
            <a:extLst>
              <a:ext uri="{FF2B5EF4-FFF2-40B4-BE49-F238E27FC236}">
                <a16:creationId xmlns:a16="http://schemas.microsoft.com/office/drawing/2014/main" id="{EB9DBAF3-7892-6A36-B494-C1CF6B59E829}"/>
              </a:ext>
            </a:extLst>
          </p:cNvPr>
          <p:cNvSpPr/>
          <p:nvPr/>
        </p:nvSpPr>
        <p:spPr>
          <a:xfrm>
            <a:off x="5512263" y="2850724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chemă logică: conector 27">
            <a:extLst>
              <a:ext uri="{FF2B5EF4-FFF2-40B4-BE49-F238E27FC236}">
                <a16:creationId xmlns:a16="http://schemas.microsoft.com/office/drawing/2014/main" id="{4AE65163-8AB8-588D-5D49-930679F84E3A}"/>
              </a:ext>
            </a:extLst>
          </p:cNvPr>
          <p:cNvSpPr/>
          <p:nvPr/>
        </p:nvSpPr>
        <p:spPr>
          <a:xfrm>
            <a:off x="5115046" y="2850725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16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27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6" grpId="0" animBg="1"/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upeer    ai ră">
            <a:hlinkClick r:id="" action="ppaction://media"/>
            <a:extLst>
              <a:ext uri="{FF2B5EF4-FFF2-40B4-BE49-F238E27FC236}">
                <a16:creationId xmlns:a16="http://schemas.microsoft.com/office/drawing/2014/main" id="{D771504C-8DFE-2AEC-1EAD-EE29F3E98F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40200" y="1977526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6322050" y="410546"/>
            <a:ext cx="507461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Super, ai răspuns corect!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0401" y="2271959"/>
            <a:ext cx="4868065" cy="41468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859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fi supărat, ">
            <a:hlinkClick r:id="" action="ppaction://media"/>
            <a:extLst>
              <a:ext uri="{FF2B5EF4-FFF2-40B4-BE49-F238E27FC236}">
                <a16:creationId xmlns:a16="http://schemas.microsoft.com/office/drawing/2014/main" id="{BC58E988-B2A7-A2AF-FA6A-BDA77D5405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93275" y="3646662"/>
            <a:ext cx="406400" cy="406400"/>
          </a:xfrm>
          <a:prstGeom prst="rect">
            <a:avLst/>
          </a:prstGeom>
        </p:spPr>
      </p:pic>
      <p:pic>
        <p:nvPicPr>
          <p:cNvPr id="7" name="Nu fi supărat. ">
            <a:hlinkClick r:id="" action="ppaction://media"/>
            <a:extLst>
              <a:ext uri="{FF2B5EF4-FFF2-40B4-BE49-F238E27FC236}">
                <a16:creationId xmlns:a16="http://schemas.microsoft.com/office/drawing/2014/main" id="{731A8389-E64E-5359-138A-3B65BCA165A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3438" y="2205038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fi supărat, mai încearcă!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9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071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ata de împărat">
            <a:hlinkClick r:id="" action="ppaction://media"/>
            <a:extLst>
              <a:ext uri="{FF2B5EF4-FFF2-40B4-BE49-F238E27FC236}">
                <a16:creationId xmlns:a16="http://schemas.microsoft.com/office/drawing/2014/main" id="{974B197D-62A2-84D2-F710-0C69B3F003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85106" y="5485875"/>
            <a:ext cx="406400" cy="406400"/>
          </a:xfrm>
          <a:prstGeom prst="rect">
            <a:avLst/>
          </a:prstGeom>
        </p:spPr>
      </p:pic>
      <p:pic>
        <p:nvPicPr>
          <p:cNvPr id="11" name="Imagine 10">
            <a:extLst>
              <a:ext uri="{FF2B5EF4-FFF2-40B4-BE49-F238E27FC236}">
                <a16:creationId xmlns:a16="http://schemas.microsoft.com/office/drawing/2014/main" id="{D350BC2E-2EE9-2187-E801-45DC44BFE9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02458">
            <a:off x="3381043" y="2002308"/>
            <a:ext cx="765891" cy="1678959"/>
          </a:xfrm>
          <a:prstGeom prst="rect">
            <a:avLst/>
          </a:prstGeom>
        </p:spPr>
      </p:pic>
      <p:sp>
        <p:nvSpPr>
          <p:cNvPr id="2" name="CasetăText 1">
            <a:extLst>
              <a:ext uri="{FF2B5EF4-FFF2-40B4-BE49-F238E27FC236}">
                <a16:creationId xmlns:a16="http://schemas.microsoft.com/office/drawing/2014/main" id="{F55F6F73-5AC8-309E-1B2A-23E84CF7238A}"/>
              </a:ext>
            </a:extLst>
          </p:cNvPr>
          <p:cNvSpPr txBox="1"/>
          <p:nvPr/>
        </p:nvSpPr>
        <p:spPr>
          <a:xfrm>
            <a:off x="877078" y="152342"/>
            <a:ext cx="102263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>
                <a:latin typeface="+mj-lt"/>
              </a:rPr>
              <a:t>Fata de împărat are 5 lalele. Codrin îi mai oferă o lalea. </a:t>
            </a:r>
          </a:p>
          <a:p>
            <a:r>
              <a:rPr lang="ro-RO" sz="2800" dirty="0">
                <a:latin typeface="+mj-lt"/>
              </a:rPr>
              <a:t>Câte lalele are fata de împărat? Alege răspunsul corect.</a:t>
            </a:r>
          </a:p>
        </p:txBody>
      </p:sp>
      <p:pic>
        <p:nvPicPr>
          <p:cNvPr id="4" name="Google Shape;68;p14">
            <a:extLst>
              <a:ext uri="{FF2B5EF4-FFF2-40B4-BE49-F238E27FC236}">
                <a16:creationId xmlns:a16="http://schemas.microsoft.com/office/drawing/2014/main" id="{55E07377-722E-5266-788F-565CE2CB83C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55315" t="55853" r="11023" b="3354"/>
          <a:stretch/>
        </p:blipFill>
        <p:spPr>
          <a:xfrm flipH="1">
            <a:off x="953082" y="2349428"/>
            <a:ext cx="4203414" cy="4590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553E1C83-B3CB-372B-CE65-FC29487F46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536" y="2007514"/>
            <a:ext cx="809415" cy="2188029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C06E8A77-EF0A-AA34-9DAA-1CBB658DDF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9388">
            <a:off x="1203544" y="2432660"/>
            <a:ext cx="868803" cy="2043105"/>
          </a:xfrm>
          <a:prstGeom prst="rect">
            <a:avLst/>
          </a:prstGeom>
        </p:spPr>
      </p:pic>
      <p:sp>
        <p:nvSpPr>
          <p:cNvPr id="12" name="CasetăText 11">
            <a:hlinkClick r:id="rId9" action="ppaction://hlinksldjump"/>
            <a:extLst>
              <a:ext uri="{FF2B5EF4-FFF2-40B4-BE49-F238E27FC236}">
                <a16:creationId xmlns:a16="http://schemas.microsoft.com/office/drawing/2014/main" id="{E9741217-0D4A-115D-42D6-D3441DACE085}"/>
              </a:ext>
            </a:extLst>
          </p:cNvPr>
          <p:cNvSpPr txBox="1"/>
          <p:nvPr/>
        </p:nvSpPr>
        <p:spPr>
          <a:xfrm>
            <a:off x="8964221" y="1767298"/>
            <a:ext cx="2095611" cy="584775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3200" b="1" dirty="0">
                <a:latin typeface="Arial Black" panose="020B0A04020102020204" pitchFamily="34" charset="0"/>
              </a:rPr>
              <a:t>5+1 = 4</a:t>
            </a:r>
            <a:endParaRPr lang="en-US" sz="3200" b="1" dirty="0">
              <a:latin typeface="Arial Black" panose="020B0A04020102020204" pitchFamily="34" charset="0"/>
            </a:endParaRPr>
          </a:p>
        </p:txBody>
      </p:sp>
      <p:sp>
        <p:nvSpPr>
          <p:cNvPr id="18" name="CasetăText 17">
            <a:hlinkClick r:id="rId10" action="ppaction://hlinksldjump"/>
            <a:extLst>
              <a:ext uri="{FF2B5EF4-FFF2-40B4-BE49-F238E27FC236}">
                <a16:creationId xmlns:a16="http://schemas.microsoft.com/office/drawing/2014/main" id="{6E2742F8-E799-DB35-AD18-F42AA1412977}"/>
              </a:ext>
            </a:extLst>
          </p:cNvPr>
          <p:cNvSpPr txBox="1"/>
          <p:nvPr/>
        </p:nvSpPr>
        <p:spPr>
          <a:xfrm>
            <a:off x="8964221" y="2844225"/>
            <a:ext cx="2095612" cy="584775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ro-RO" sz="3200" b="1" dirty="0">
                <a:latin typeface="Arial Black" panose="020B0A04020102020204" pitchFamily="34" charset="0"/>
              </a:rPr>
              <a:t>5+1 = 6</a:t>
            </a:r>
            <a:endParaRPr lang="en-US" sz="3200" b="1" dirty="0">
              <a:latin typeface="Arial Black" panose="020B0A04020102020204" pitchFamily="34" charset="0"/>
            </a:endParaRPr>
          </a:p>
        </p:txBody>
      </p:sp>
      <p:pic>
        <p:nvPicPr>
          <p:cNvPr id="3" name="Imagine 2">
            <a:extLst>
              <a:ext uri="{FF2B5EF4-FFF2-40B4-BE49-F238E27FC236}">
                <a16:creationId xmlns:a16="http://schemas.microsoft.com/office/drawing/2014/main" id="{855938AD-E474-0052-88EB-F1E6987A4E0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5" t="13333" r="34391" b="544"/>
          <a:stretch/>
        </p:blipFill>
        <p:spPr>
          <a:xfrm>
            <a:off x="6635619" y="1928004"/>
            <a:ext cx="2095612" cy="4773216"/>
          </a:xfrm>
          <a:prstGeom prst="rect">
            <a:avLst/>
          </a:prstGeom>
        </p:spPr>
      </p:pic>
      <p:sp>
        <p:nvSpPr>
          <p:cNvPr id="5" name="Schemă logică: conector 4">
            <a:extLst>
              <a:ext uri="{FF2B5EF4-FFF2-40B4-BE49-F238E27FC236}">
                <a16:creationId xmlns:a16="http://schemas.microsoft.com/office/drawing/2014/main" id="{4806BA4B-BDD4-F5F4-3410-99E0F82811D9}"/>
              </a:ext>
            </a:extLst>
          </p:cNvPr>
          <p:cNvSpPr/>
          <p:nvPr/>
        </p:nvSpPr>
        <p:spPr>
          <a:xfrm>
            <a:off x="1370962" y="1289302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chemă logică: conector 6">
            <a:extLst>
              <a:ext uri="{FF2B5EF4-FFF2-40B4-BE49-F238E27FC236}">
                <a16:creationId xmlns:a16="http://schemas.microsoft.com/office/drawing/2014/main" id="{CD7830DC-55D0-B4BB-293E-51EC691A055D}"/>
              </a:ext>
            </a:extLst>
          </p:cNvPr>
          <p:cNvSpPr/>
          <p:nvPr/>
        </p:nvSpPr>
        <p:spPr>
          <a:xfrm>
            <a:off x="3854654" y="1309258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chemă logică: conector 9">
            <a:extLst>
              <a:ext uri="{FF2B5EF4-FFF2-40B4-BE49-F238E27FC236}">
                <a16:creationId xmlns:a16="http://schemas.microsoft.com/office/drawing/2014/main" id="{A65C6241-A613-9688-271D-EC4A90486E9A}"/>
              </a:ext>
            </a:extLst>
          </p:cNvPr>
          <p:cNvSpPr/>
          <p:nvPr/>
        </p:nvSpPr>
        <p:spPr>
          <a:xfrm>
            <a:off x="2858606" y="1309260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chemă logică: conector 12">
            <a:extLst>
              <a:ext uri="{FF2B5EF4-FFF2-40B4-BE49-F238E27FC236}">
                <a16:creationId xmlns:a16="http://schemas.microsoft.com/office/drawing/2014/main" id="{1D25BB76-481F-5E89-703E-81C5681A8B8D}"/>
              </a:ext>
            </a:extLst>
          </p:cNvPr>
          <p:cNvSpPr/>
          <p:nvPr/>
        </p:nvSpPr>
        <p:spPr>
          <a:xfrm>
            <a:off x="2441056" y="1309259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chemă logică: conector 13">
            <a:extLst>
              <a:ext uri="{FF2B5EF4-FFF2-40B4-BE49-F238E27FC236}">
                <a16:creationId xmlns:a16="http://schemas.microsoft.com/office/drawing/2014/main" id="{AE614574-4C42-EFD4-D4FB-DF6ACAA428E1}"/>
              </a:ext>
            </a:extLst>
          </p:cNvPr>
          <p:cNvSpPr/>
          <p:nvPr/>
        </p:nvSpPr>
        <p:spPr>
          <a:xfrm>
            <a:off x="2097359" y="1292896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chemă logică: conector 14">
            <a:extLst>
              <a:ext uri="{FF2B5EF4-FFF2-40B4-BE49-F238E27FC236}">
                <a16:creationId xmlns:a16="http://schemas.microsoft.com/office/drawing/2014/main" id="{2002B696-0F5E-D376-F14F-D2DBB58BB758}"/>
              </a:ext>
            </a:extLst>
          </p:cNvPr>
          <p:cNvSpPr/>
          <p:nvPr/>
        </p:nvSpPr>
        <p:spPr>
          <a:xfrm>
            <a:off x="1735904" y="1292895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asetăText 15">
            <a:extLst>
              <a:ext uri="{FF2B5EF4-FFF2-40B4-BE49-F238E27FC236}">
                <a16:creationId xmlns:a16="http://schemas.microsoft.com/office/drawing/2014/main" id="{AB4B971C-D6F1-91AA-6471-5F6F5552AC7B}"/>
              </a:ext>
            </a:extLst>
          </p:cNvPr>
          <p:cNvSpPr txBox="1"/>
          <p:nvPr/>
        </p:nvSpPr>
        <p:spPr>
          <a:xfrm>
            <a:off x="3288306" y="1084362"/>
            <a:ext cx="20956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000" dirty="0"/>
              <a:t>+      = </a:t>
            </a:r>
            <a:endParaRPr lang="en-US" sz="4000" dirty="0"/>
          </a:p>
        </p:txBody>
      </p:sp>
      <p:sp>
        <p:nvSpPr>
          <p:cNvPr id="20" name="Schemă logică: conector 19">
            <a:extLst>
              <a:ext uri="{FF2B5EF4-FFF2-40B4-BE49-F238E27FC236}">
                <a16:creationId xmlns:a16="http://schemas.microsoft.com/office/drawing/2014/main" id="{133824AE-1038-7418-80C0-C2996601A2BE}"/>
              </a:ext>
            </a:extLst>
          </p:cNvPr>
          <p:cNvSpPr/>
          <p:nvPr/>
        </p:nvSpPr>
        <p:spPr>
          <a:xfrm>
            <a:off x="4756970" y="1304626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chemă logică: conector 20">
            <a:extLst>
              <a:ext uri="{FF2B5EF4-FFF2-40B4-BE49-F238E27FC236}">
                <a16:creationId xmlns:a16="http://schemas.microsoft.com/office/drawing/2014/main" id="{163BB0CC-72FC-BB1B-C4E6-A7E9F5C0D22F}"/>
              </a:ext>
            </a:extLst>
          </p:cNvPr>
          <p:cNvSpPr/>
          <p:nvPr/>
        </p:nvSpPr>
        <p:spPr>
          <a:xfrm>
            <a:off x="6749687" y="1332518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chemă logică: conector 21">
            <a:extLst>
              <a:ext uri="{FF2B5EF4-FFF2-40B4-BE49-F238E27FC236}">
                <a16:creationId xmlns:a16="http://schemas.microsoft.com/office/drawing/2014/main" id="{DF6ADCF5-6DC2-76DB-8350-64B46CBD358F}"/>
              </a:ext>
            </a:extLst>
          </p:cNvPr>
          <p:cNvSpPr/>
          <p:nvPr/>
        </p:nvSpPr>
        <p:spPr>
          <a:xfrm>
            <a:off x="6346988" y="1312879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chemă logică: conector 22">
            <a:extLst>
              <a:ext uri="{FF2B5EF4-FFF2-40B4-BE49-F238E27FC236}">
                <a16:creationId xmlns:a16="http://schemas.microsoft.com/office/drawing/2014/main" id="{912E2C1B-DC66-AD89-5D8A-DCF9577E43E7}"/>
              </a:ext>
            </a:extLst>
          </p:cNvPr>
          <p:cNvSpPr/>
          <p:nvPr/>
        </p:nvSpPr>
        <p:spPr>
          <a:xfrm>
            <a:off x="5948091" y="1317100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chemă logică: conector 23">
            <a:extLst>
              <a:ext uri="{FF2B5EF4-FFF2-40B4-BE49-F238E27FC236}">
                <a16:creationId xmlns:a16="http://schemas.microsoft.com/office/drawing/2014/main" id="{168FF133-9228-754D-E416-0FDD3061D96A}"/>
              </a:ext>
            </a:extLst>
          </p:cNvPr>
          <p:cNvSpPr/>
          <p:nvPr/>
        </p:nvSpPr>
        <p:spPr>
          <a:xfrm>
            <a:off x="5544566" y="1317101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chemă logică: conector 24">
            <a:extLst>
              <a:ext uri="{FF2B5EF4-FFF2-40B4-BE49-F238E27FC236}">
                <a16:creationId xmlns:a16="http://schemas.microsoft.com/office/drawing/2014/main" id="{A4F432D4-6B0B-177F-4089-D302C54ACE1D}"/>
              </a:ext>
            </a:extLst>
          </p:cNvPr>
          <p:cNvSpPr/>
          <p:nvPr/>
        </p:nvSpPr>
        <p:spPr>
          <a:xfrm>
            <a:off x="5156496" y="1304626"/>
            <a:ext cx="288631" cy="264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26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arte bine! Ai (3)">
            <a:hlinkClick r:id="" action="ppaction://media"/>
            <a:extLst>
              <a:ext uri="{FF2B5EF4-FFF2-40B4-BE49-F238E27FC236}">
                <a16:creationId xmlns:a16="http://schemas.microsoft.com/office/drawing/2014/main" id="{A3176BD2-2B5A-820D-5A4C-8E3C675503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17038" y="2936875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BA7076F4-A546-3F5A-3901-307415D2BCD9}"/>
              </a:ext>
            </a:extLst>
          </p:cNvPr>
          <p:cNvSpPr/>
          <p:nvPr/>
        </p:nvSpPr>
        <p:spPr>
          <a:xfrm>
            <a:off x="5537200" y="410546"/>
            <a:ext cx="5859468" cy="1861413"/>
          </a:xfrm>
          <a:custGeom>
            <a:avLst>
              <a:gd name="f0" fmla="val 433"/>
              <a:gd name="f1" fmla="val 33156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Foarte bine! Ai finalizat jocul. Ești un bun matematician.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A3E030B0-25DF-EC35-37B4-BF6B158062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0641" y="2008427"/>
            <a:ext cx="4868065" cy="41468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dreapta 4">
            <a:hlinkClick r:id="rId8" action="ppaction://hlinksldjump"/>
            <a:extLst>
              <a:ext uri="{FF2B5EF4-FFF2-40B4-BE49-F238E27FC236}">
                <a16:creationId xmlns:a16="http://schemas.microsoft.com/office/drawing/2014/main" id="{25E1E0FF-7213-D24F-5475-91DA3DE97B9A}"/>
              </a:ext>
            </a:extLst>
          </p:cNvPr>
          <p:cNvSpPr/>
          <p:nvPr/>
        </p:nvSpPr>
        <p:spPr>
          <a:xfrm>
            <a:off x="8896517" y="5796068"/>
            <a:ext cx="2547253" cy="718453"/>
          </a:xfrm>
          <a:custGeom>
            <a:avLst>
              <a:gd name="f0" fmla="val 18554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8911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u te grăbii! N">
            <a:hlinkClick r:id="" action="ppaction://media"/>
            <a:extLst>
              <a:ext uri="{FF2B5EF4-FFF2-40B4-BE49-F238E27FC236}">
                <a16:creationId xmlns:a16="http://schemas.microsoft.com/office/drawing/2014/main" id="{1DE12908-BBB1-5FD6-14CC-16B14E13CB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28995" y="201987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89250" y="223936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Bulă de gânduri: nor 3">
            <a:extLst>
              <a:ext uri="{FF2B5EF4-FFF2-40B4-BE49-F238E27FC236}">
                <a16:creationId xmlns:a16="http://schemas.microsoft.com/office/drawing/2014/main" id="{C74A64C7-99F7-3D49-CF83-A349F125D591}"/>
              </a:ext>
            </a:extLst>
          </p:cNvPr>
          <p:cNvSpPr/>
          <p:nvPr/>
        </p:nvSpPr>
        <p:spPr>
          <a:xfrm>
            <a:off x="6886475" y="468210"/>
            <a:ext cx="4664601" cy="1551660"/>
          </a:xfrm>
          <a:custGeom>
            <a:avLst>
              <a:gd name="f0" fmla="val 911"/>
              <a:gd name="f1" fmla="val 31055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*/ 5419351 1 1725033"/>
              <a:gd name="f10" fmla="val 2147483647"/>
              <a:gd name="f11" fmla="val 1930"/>
              <a:gd name="f12" fmla="val 7160"/>
              <a:gd name="f13" fmla="val 1530"/>
              <a:gd name="f14" fmla="val 4490"/>
              <a:gd name="f15" fmla="val 3400"/>
              <a:gd name="f16" fmla="val 1970"/>
              <a:gd name="f17" fmla="val 5270"/>
              <a:gd name="f18" fmla="val 5860"/>
              <a:gd name="f19" fmla="val 1950"/>
              <a:gd name="f20" fmla="val 6470"/>
              <a:gd name="f21" fmla="val 2210"/>
              <a:gd name="f22" fmla="val 6970"/>
              <a:gd name="f23" fmla="val 2600"/>
              <a:gd name="f24" fmla="val 7450"/>
              <a:gd name="f25" fmla="val 1390"/>
              <a:gd name="f26" fmla="val 8340"/>
              <a:gd name="f27" fmla="val 650"/>
              <a:gd name="f28" fmla="val 9340"/>
              <a:gd name="f29" fmla="val 10004"/>
              <a:gd name="f30" fmla="val 690"/>
              <a:gd name="f31" fmla="val 10710"/>
              <a:gd name="f32" fmla="val 1050"/>
              <a:gd name="f33" fmla="val 11210"/>
              <a:gd name="f34" fmla="val 1700"/>
              <a:gd name="f35" fmla="val 11570"/>
              <a:gd name="f36" fmla="val 630"/>
              <a:gd name="f37" fmla="val 12330"/>
              <a:gd name="f38" fmla="val 13150"/>
              <a:gd name="f39" fmla="val 13840"/>
              <a:gd name="f40" fmla="val 14470"/>
              <a:gd name="f41" fmla="val 460"/>
              <a:gd name="f42" fmla="val 14870"/>
              <a:gd name="f43" fmla="val 1160"/>
              <a:gd name="f44" fmla="val 15330"/>
              <a:gd name="f45" fmla="val 440"/>
              <a:gd name="f46" fmla="val 16020"/>
              <a:gd name="f47" fmla="val 16740"/>
              <a:gd name="f48" fmla="val 17910"/>
              <a:gd name="f49" fmla="val 18900"/>
              <a:gd name="f50" fmla="val 1130"/>
              <a:gd name="f51" fmla="val 19110"/>
              <a:gd name="f52" fmla="val 2710"/>
              <a:gd name="f53" fmla="val 20240"/>
              <a:gd name="f54" fmla="val 3150"/>
              <a:gd name="f55" fmla="val 21060"/>
              <a:gd name="f56" fmla="val 4580"/>
              <a:gd name="f57" fmla="val 6220"/>
              <a:gd name="f58" fmla="val 6720"/>
              <a:gd name="f59" fmla="val 21000"/>
              <a:gd name="f60" fmla="val 7200"/>
              <a:gd name="f61" fmla="val 20830"/>
              <a:gd name="f62" fmla="val 7660"/>
              <a:gd name="f63" fmla="val 21310"/>
              <a:gd name="f64" fmla="val 8460"/>
              <a:gd name="f65" fmla="val 9450"/>
              <a:gd name="f66" fmla="val 10460"/>
              <a:gd name="f67" fmla="val 12750"/>
              <a:gd name="f68" fmla="val 20310"/>
              <a:gd name="f69" fmla="val 14680"/>
              <a:gd name="f70" fmla="val 18650"/>
              <a:gd name="f71" fmla="val 15010"/>
              <a:gd name="f72" fmla="val 17200"/>
              <a:gd name="f73" fmla="val 17370"/>
              <a:gd name="f74" fmla="val 18920"/>
              <a:gd name="f75" fmla="val 15770"/>
              <a:gd name="f76" fmla="val 15220"/>
              <a:gd name="f77" fmla="val 14700"/>
              <a:gd name="f78" fmla="val 18710"/>
              <a:gd name="f79" fmla="val 14240"/>
              <a:gd name="f80" fmla="val 18310"/>
              <a:gd name="f81" fmla="val 13820"/>
              <a:gd name="f82" fmla="val 12490"/>
              <a:gd name="f83" fmla="val 11000"/>
              <a:gd name="f84" fmla="val 9890"/>
              <a:gd name="f85" fmla="val 8840"/>
              <a:gd name="f86" fmla="val 20790"/>
              <a:gd name="f87" fmla="val 8210"/>
              <a:gd name="f88" fmla="val 19510"/>
              <a:gd name="f89" fmla="val 7620"/>
              <a:gd name="f90" fmla="val 20000"/>
              <a:gd name="f91" fmla="val 7930"/>
              <a:gd name="f92" fmla="val 20290"/>
              <a:gd name="f93" fmla="val 6240"/>
              <a:gd name="f94" fmla="val 4850"/>
              <a:gd name="f95" fmla="val 3570"/>
              <a:gd name="f96" fmla="val 19280"/>
              <a:gd name="f97" fmla="val 2900"/>
              <a:gd name="f98" fmla="val 17640"/>
              <a:gd name="f99" fmla="val 1300"/>
              <a:gd name="f100" fmla="val 17600"/>
              <a:gd name="f101" fmla="val 480"/>
              <a:gd name="f102" fmla="val 16300"/>
              <a:gd name="f103" fmla="val 14660"/>
              <a:gd name="f104" fmla="val 13900"/>
              <a:gd name="f105" fmla="val 13210"/>
              <a:gd name="f106" fmla="val 1070"/>
              <a:gd name="f107" fmla="val 12640"/>
              <a:gd name="f108" fmla="val 380"/>
              <a:gd name="f109" fmla="val 12160"/>
              <a:gd name="f110" fmla="val 10120"/>
              <a:gd name="f111" fmla="val 8590"/>
              <a:gd name="f112" fmla="val 840"/>
              <a:gd name="f113" fmla="val 7330"/>
              <a:gd name="f114" fmla="val 7410"/>
              <a:gd name="f115" fmla="val 2040"/>
              <a:gd name="f116" fmla="val 7690"/>
              <a:gd name="f117" fmla="val 2090"/>
              <a:gd name="f118" fmla="val 7920"/>
              <a:gd name="f119" fmla="val 2790"/>
              <a:gd name="f120" fmla="val 7480"/>
              <a:gd name="f121" fmla="val 3050"/>
              <a:gd name="f122" fmla="val 7670"/>
              <a:gd name="f123" fmla="val 3310"/>
              <a:gd name="f124" fmla="val 11130"/>
              <a:gd name="f125" fmla="val 1910"/>
              <a:gd name="f126" fmla="val 11080"/>
              <a:gd name="f127" fmla="val 2160"/>
              <a:gd name="f128" fmla="val 11030"/>
              <a:gd name="f129" fmla="val 2400"/>
              <a:gd name="f130" fmla="val 14720"/>
              <a:gd name="f131" fmla="val 1400"/>
              <a:gd name="f132" fmla="val 14640"/>
              <a:gd name="f133" fmla="val 1720"/>
              <a:gd name="f134" fmla="val 14540"/>
              <a:gd name="f135" fmla="val 2010"/>
              <a:gd name="f136" fmla="val 19130"/>
              <a:gd name="f137" fmla="val 2890"/>
              <a:gd name="f138" fmla="val 19230"/>
              <a:gd name="f139" fmla="val 3290"/>
              <a:gd name="f140" fmla="val 19190"/>
              <a:gd name="f141" fmla="val 3380"/>
              <a:gd name="f142" fmla="val 20660"/>
              <a:gd name="f143" fmla="val 8170"/>
              <a:gd name="f144" fmla="val 20430"/>
              <a:gd name="f145" fmla="val 8620"/>
              <a:gd name="f146" fmla="val 20110"/>
              <a:gd name="f147" fmla="val 8990"/>
              <a:gd name="f148" fmla="val 18660"/>
              <a:gd name="f149" fmla="val 18740"/>
              <a:gd name="f150" fmla="val 14200"/>
              <a:gd name="f151" fmla="val 18280"/>
              <a:gd name="f152" fmla="val 12200"/>
              <a:gd name="f153" fmla="val 17000"/>
              <a:gd name="f154" fmla="val 11450"/>
              <a:gd name="f155" fmla="val 14320"/>
              <a:gd name="f156" fmla="val 17980"/>
              <a:gd name="f157" fmla="val 14350"/>
              <a:gd name="f158" fmla="val 17680"/>
              <a:gd name="f159" fmla="val 14370"/>
              <a:gd name="f160" fmla="val 17360"/>
              <a:gd name="f161" fmla="val 8220"/>
              <a:gd name="f162" fmla="val 8060"/>
              <a:gd name="f163" fmla="val 19250"/>
              <a:gd name="f164" fmla="val 7960"/>
              <a:gd name="f165" fmla="val 18950"/>
              <a:gd name="f166" fmla="val 7860"/>
              <a:gd name="f167" fmla="val 18640"/>
              <a:gd name="f168" fmla="val 3090"/>
              <a:gd name="f169" fmla="val 3280"/>
              <a:gd name="f170" fmla="val 17540"/>
              <a:gd name="f171" fmla="val 3460"/>
              <a:gd name="f172" fmla="val 17450"/>
              <a:gd name="f173" fmla="val 12900"/>
              <a:gd name="f174" fmla="val 1780"/>
              <a:gd name="f175" fmla="val 13130"/>
              <a:gd name="f176" fmla="val 2330"/>
              <a:gd name="f177" fmla="val 13040"/>
              <a:gd name="f178" fmla="*/ 1800 1800 1"/>
              <a:gd name="f179" fmla="+- 0 0 23592960"/>
              <a:gd name="f180" fmla="val 1800"/>
              <a:gd name="f181" fmla="*/ 1200 1200 1"/>
              <a:gd name="f182" fmla="val 1200"/>
              <a:gd name="f183" fmla="*/ 700 700 1"/>
              <a:gd name="f184" fmla="val 700"/>
              <a:gd name="f185" fmla="val -2147483647"/>
              <a:gd name="f186" fmla="+- 0 0 -270"/>
              <a:gd name="f187" fmla="+- 0 0 180"/>
              <a:gd name="f188" fmla="+- 0 0 -90"/>
              <a:gd name="f189" fmla="+- 0 0 0"/>
              <a:gd name="f190" fmla="+- 0 0 -212"/>
              <a:gd name="f191" fmla="*/ f5 1 21600"/>
              <a:gd name="f192" fmla="*/ f6 1 21600"/>
              <a:gd name="f193" fmla="*/ 0 f9 1"/>
              <a:gd name="f194" fmla="*/ f7 f2 1"/>
              <a:gd name="f195" fmla="*/ f179 f2 1"/>
              <a:gd name="f196" fmla="+- f8 0 f7"/>
              <a:gd name="f197" fmla="pin -2147483647 f0 2147483647"/>
              <a:gd name="f198" fmla="pin -2147483647 f1 2147483647"/>
              <a:gd name="f199" fmla="*/ f186 f2 1"/>
              <a:gd name="f200" fmla="*/ f187 f2 1"/>
              <a:gd name="f201" fmla="*/ f188 f2 1"/>
              <a:gd name="f202" fmla="*/ f189 f2 1"/>
              <a:gd name="f203" fmla="*/ f190 f2 1"/>
              <a:gd name="f204" fmla="val f197"/>
              <a:gd name="f205" fmla="val f198"/>
              <a:gd name="f206" fmla="*/ f193 1 f4"/>
              <a:gd name="f207" fmla="*/ f194 1 f4"/>
              <a:gd name="f208" fmla="*/ f195 1 f4"/>
              <a:gd name="f209" fmla="*/ f196 1 21600"/>
              <a:gd name="f210" fmla="*/ f197 f191 1"/>
              <a:gd name="f211" fmla="*/ f198 f192 1"/>
              <a:gd name="f212" fmla="*/ f199 1 f4"/>
              <a:gd name="f213" fmla="*/ f200 1 f4"/>
              <a:gd name="f214" fmla="*/ f201 1 f4"/>
              <a:gd name="f215" fmla="*/ f202 1 f4"/>
              <a:gd name="f216" fmla="*/ f203 1 f4"/>
              <a:gd name="f217" fmla="+- f204 0 10800"/>
              <a:gd name="f218" fmla="+- f205 0 10800"/>
              <a:gd name="f219" fmla="+- 0 0 f206"/>
              <a:gd name="f220" fmla="+- f207 0 f3"/>
              <a:gd name="f221" fmla="+- f208 0 f3"/>
              <a:gd name="f222" fmla="*/ 3000 f209 1"/>
              <a:gd name="f223" fmla="*/ 17110 f209 1"/>
              <a:gd name="f224" fmla="*/ 17330 f209 1"/>
              <a:gd name="f225" fmla="*/ 3320 f209 1"/>
              <a:gd name="f226" fmla="*/ 0 f209 1"/>
              <a:gd name="f227" fmla="*/ 10800 f209 1"/>
              <a:gd name="f228" fmla="*/ 21600 f209 1"/>
              <a:gd name="f229" fmla="+- f212 0 f3"/>
              <a:gd name="f230" fmla="+- f213 0 f3"/>
              <a:gd name="f231" fmla="+- f214 0 f3"/>
              <a:gd name="f232" fmla="+- f215 0 f3"/>
              <a:gd name="f233" fmla="*/ f204 f191 1"/>
              <a:gd name="f234" fmla="*/ f205 f192 1"/>
              <a:gd name="f235" fmla="+- f216 0 f3"/>
              <a:gd name="f236" fmla="+- 0 0 f218"/>
              <a:gd name="f237" fmla="+- 0 0 f217"/>
              <a:gd name="f238" fmla="*/ f219 f2 1"/>
              <a:gd name="f239" fmla="+- f221 0 f220"/>
              <a:gd name="f240" fmla="*/ f226 1 f209"/>
              <a:gd name="f241" fmla="*/ f227 1 f209"/>
              <a:gd name="f242" fmla="*/ f228 1 f209"/>
              <a:gd name="f243" fmla="*/ f222 1 f209"/>
              <a:gd name="f244" fmla="*/ f223 1 f209"/>
              <a:gd name="f245" fmla="*/ f225 1 f209"/>
              <a:gd name="f246" fmla="*/ f224 1 f209"/>
              <a:gd name="f247" fmla="*/ f238 1 f9"/>
              <a:gd name="f248" fmla="+- 0 0 f236"/>
              <a:gd name="f249" fmla="+- 0 0 f237"/>
              <a:gd name="f250" fmla="*/ f243 f191 1"/>
              <a:gd name="f251" fmla="*/ f244 f191 1"/>
              <a:gd name="f252" fmla="*/ f246 f192 1"/>
              <a:gd name="f253" fmla="*/ f245 f192 1"/>
              <a:gd name="f254" fmla="*/ f240 f191 1"/>
              <a:gd name="f255" fmla="*/ f241 f192 1"/>
              <a:gd name="f256" fmla="*/ f241 f191 1"/>
              <a:gd name="f257" fmla="*/ f242 f192 1"/>
              <a:gd name="f258" fmla="*/ f242 f191 1"/>
              <a:gd name="f259" fmla="*/ f240 f192 1"/>
              <a:gd name="f260" fmla="+- f247 0 f3"/>
              <a:gd name="f261" fmla="+- 0 0 f248"/>
              <a:gd name="f262" fmla="+- 0 0 f249"/>
              <a:gd name="f263" fmla="at2 f261 f262"/>
              <a:gd name="f264" fmla="+- f260 f3 0"/>
              <a:gd name="f265" fmla="+- f263 f3 0"/>
              <a:gd name="f266" fmla="*/ f264 f9 1"/>
              <a:gd name="f267" fmla="*/ f265 f9 1"/>
              <a:gd name="f268" fmla="*/ f266 1 f2"/>
              <a:gd name="f269" fmla="*/ f267 1 f2"/>
              <a:gd name="f270" fmla="+- 0 0 f268"/>
              <a:gd name="f271" fmla="+- 0 0 f269"/>
              <a:gd name="f272" fmla="+- 0 0 f270"/>
              <a:gd name="f273" fmla="val f271"/>
              <a:gd name="f274" fmla="*/ f272 f2 1"/>
              <a:gd name="f275" fmla="+- 0 0 f273"/>
              <a:gd name="f276" fmla="*/ f274 1 f9"/>
              <a:gd name="f277" fmla="*/ f275 f2 1"/>
              <a:gd name="f278" fmla="+- f276 0 f3"/>
              <a:gd name="f279" fmla="*/ f277 1 f9"/>
              <a:gd name="f280" fmla="cos 1 f278"/>
              <a:gd name="f281" fmla="sin 1 f278"/>
              <a:gd name="f282" fmla="+- f279 0 f3"/>
              <a:gd name="f283" fmla="+- 0 0 f280"/>
              <a:gd name="f284" fmla="+- 0 0 f281"/>
              <a:gd name="f285" fmla="+- 0 0 f283"/>
              <a:gd name="f286" fmla="+- 0 0 f284"/>
              <a:gd name="f287" fmla="+- f282 f3 0"/>
              <a:gd name="f288" fmla="val f285"/>
              <a:gd name="f289" fmla="val f286"/>
              <a:gd name="f290" fmla="*/ f287 f9 1"/>
              <a:gd name="f291" fmla="+- 0 0 f288"/>
              <a:gd name="f292" fmla="+- 0 0 f289"/>
              <a:gd name="f293" fmla="*/ f290 1 f2"/>
              <a:gd name="f294" fmla="*/ 1800 f291 1"/>
              <a:gd name="f295" fmla="*/ 1800 f292 1"/>
              <a:gd name="f296" fmla="*/ 1200 f291 1"/>
              <a:gd name="f297" fmla="*/ 1200 f292 1"/>
              <a:gd name="f298" fmla="*/ 700 f291 1"/>
              <a:gd name="f299" fmla="*/ 700 f292 1"/>
              <a:gd name="f300" fmla="+- 0 0 f293"/>
              <a:gd name="f301" fmla="*/ f294 f294 1"/>
              <a:gd name="f302" fmla="*/ f295 f295 1"/>
              <a:gd name="f303" fmla="*/ f296 f296 1"/>
              <a:gd name="f304" fmla="*/ f297 f297 1"/>
              <a:gd name="f305" fmla="*/ f298 f298 1"/>
              <a:gd name="f306" fmla="*/ f299 f299 1"/>
              <a:gd name="f307" fmla="+- 0 0 f300"/>
              <a:gd name="f308" fmla="+- f301 f302 0"/>
              <a:gd name="f309" fmla="+- f303 f304 0"/>
              <a:gd name="f310" fmla="+- f305 f306 0"/>
              <a:gd name="f311" fmla="*/ f307 f2 1"/>
              <a:gd name="f312" fmla="sqrt f308"/>
              <a:gd name="f313" fmla="sqrt f309"/>
              <a:gd name="f314" fmla="sqrt f310"/>
              <a:gd name="f315" fmla="*/ f311 1 f9"/>
              <a:gd name="f316" fmla="*/ f178 1 f312"/>
              <a:gd name="f317" fmla="*/ f181 1 f313"/>
              <a:gd name="f318" fmla="*/ f183 1 f314"/>
              <a:gd name="f319" fmla="+- f315 0 f3"/>
              <a:gd name="f320" fmla="*/ f291 f316 1"/>
              <a:gd name="f321" fmla="*/ f292 f316 1"/>
              <a:gd name="f322" fmla="*/ f291 f317 1"/>
              <a:gd name="f323" fmla="*/ f292 f317 1"/>
              <a:gd name="f324" fmla="*/ f291 f318 1"/>
              <a:gd name="f325" fmla="*/ f292 f318 1"/>
              <a:gd name="f326" fmla="sin 1 f319"/>
              <a:gd name="f327" fmla="cos 1 f319"/>
              <a:gd name="f328" fmla="+- 0 0 f326"/>
              <a:gd name="f329" fmla="+- 0 0 f327"/>
              <a:gd name="f330" fmla="+- f204 0 f324"/>
              <a:gd name="f331" fmla="+- f205 0 f325"/>
              <a:gd name="f332" fmla="+- 0 0 f328"/>
              <a:gd name="f333" fmla="+- 0 0 f329"/>
              <a:gd name="f334" fmla="val f332"/>
              <a:gd name="f335" fmla="val f333"/>
              <a:gd name="f336" fmla="+- 0 0 f334"/>
              <a:gd name="f337" fmla="+- 0 0 f335"/>
              <a:gd name="f338" fmla="*/ 10800 f336 1"/>
              <a:gd name="f339" fmla="*/ 10800 f337 1"/>
              <a:gd name="f340" fmla="+- f338 10800 0"/>
              <a:gd name="f341" fmla="+- f339 10800 0"/>
              <a:gd name="f342" fmla="*/ f338 1 12"/>
              <a:gd name="f343" fmla="*/ f339 1 12"/>
              <a:gd name="f344" fmla="+- f204 0 f340"/>
              <a:gd name="f345" fmla="+- f205 0 f341"/>
              <a:gd name="f346" fmla="*/ f344 1 3"/>
              <a:gd name="f347" fmla="*/ f345 1 3"/>
              <a:gd name="f348" fmla="*/ f344 2 1"/>
              <a:gd name="f349" fmla="*/ f345 2 1"/>
              <a:gd name="f350" fmla="*/ f348 1 3"/>
              <a:gd name="f351" fmla="*/ f349 1 3"/>
              <a:gd name="f352" fmla="+- f346 f340 0"/>
              <a:gd name="f353" fmla="+- f347 f341 0"/>
              <a:gd name="f354" fmla="+- f352 0 f342"/>
              <a:gd name="f355" fmla="+- f353 0 f343"/>
              <a:gd name="f356" fmla="+- f350 f340 0"/>
              <a:gd name="f357" fmla="+- f351 f341 0"/>
              <a:gd name="f358" fmla="+- f354 0 f320"/>
              <a:gd name="f359" fmla="+- f355 0 f321"/>
              <a:gd name="f360" fmla="+- f356 0 f322"/>
              <a:gd name="f361" fmla="+- f357 0 f323"/>
            </a:gdLst>
            <a:ahLst>
              <a:ahXY gdRefX="f0" minX="f185" maxX="f10" gdRefY="f1" minY="f185" maxY="f10">
                <a:pos x="f210" y="f211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29">
                <a:pos x="f254" y="f255"/>
              </a:cxn>
              <a:cxn ang="f230">
                <a:pos x="f256" y="f257"/>
              </a:cxn>
              <a:cxn ang="f231">
                <a:pos x="f258" y="f255"/>
              </a:cxn>
              <a:cxn ang="f232">
                <a:pos x="f256" y="f259"/>
              </a:cxn>
              <a:cxn ang="f235">
                <a:pos x="f233" y="f234"/>
              </a:cxn>
            </a:cxnLst>
            <a:rect l="f250" t="f253" r="f251" b="f252"/>
            <a:pathLst>
              <a:path w="21600" h="21600">
                <a:moveTo>
                  <a:pt x="f11" y="f12"/>
                </a:moveTo>
                <a:cubicBezTo>
                  <a:pt x="f13" y="f14"/>
                  <a:pt x="f15" y="f16"/>
                  <a:pt x="f17" y="f16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7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7"/>
                  <a:pt x="f38" y="f7"/>
                </a:cubicBezTo>
                <a:cubicBezTo>
                  <a:pt x="f39" y="f7"/>
                  <a:pt x="f40" y="f41"/>
                  <a:pt x="f42" y="f43"/>
                </a:cubicBezTo>
                <a:cubicBezTo>
                  <a:pt x="f44" y="f45"/>
                  <a:pt x="f46" y="f7"/>
                  <a:pt x="f47" y="f7"/>
                </a:cubicBezTo>
                <a:cubicBezTo>
                  <a:pt x="f48" y="f7"/>
                  <a:pt x="f49" y="f50"/>
                  <a:pt x="f51" y="f52"/>
                </a:cubicBezTo>
                <a:cubicBezTo>
                  <a:pt x="f53" y="f54"/>
                  <a:pt x="f55" y="f56"/>
                  <a:pt x="f55" y="f57"/>
                </a:cubicBezTo>
                <a:cubicBezTo>
                  <a:pt x="f55" y="f58"/>
                  <a:pt x="f59" y="f60"/>
                  <a:pt x="f61" y="f62"/>
                </a:cubicBezTo>
                <a:cubicBezTo>
                  <a:pt x="f63" y="f64"/>
                  <a:pt x="f8" y="f65"/>
                  <a:pt x="f8" y="f66"/>
                </a:cubicBezTo>
                <a:cubicBezTo>
                  <a:pt x="f8" y="f67"/>
                  <a:pt x="f68" y="f69"/>
                  <a:pt x="f70" y="f71"/>
                </a:cubicBezTo>
                <a:cubicBezTo>
                  <a:pt x="f70" y="f72"/>
                  <a:pt x="f73" y="f74"/>
                  <a:pt x="f75" y="f74"/>
                </a:cubicBezTo>
                <a:cubicBezTo>
                  <a:pt x="f76" y="f74"/>
                  <a:pt x="f77" y="f78"/>
                  <a:pt x="f79" y="f80"/>
                </a:cubicBezTo>
                <a:cubicBezTo>
                  <a:pt x="f81" y="f53"/>
                  <a:pt x="f82" y="f8"/>
                  <a:pt x="f83" y="f8"/>
                </a:cubicBezTo>
                <a:cubicBezTo>
                  <a:pt x="f84" y="f8"/>
                  <a:pt x="f85" y="f86"/>
                  <a:pt x="f87" y="f88"/>
                </a:cubicBezTo>
                <a:cubicBezTo>
                  <a:pt x="f89" y="f90"/>
                  <a:pt x="f91" y="f92"/>
                  <a:pt x="f93" y="f92"/>
                </a:cubicBezTo>
                <a:cubicBezTo>
                  <a:pt x="f94" y="f92"/>
                  <a:pt x="f95" y="f96"/>
                  <a:pt x="f97" y="f98"/>
                </a:cubicBezTo>
                <a:cubicBezTo>
                  <a:pt x="f99" y="f100"/>
                  <a:pt x="f101" y="f102"/>
                  <a:pt x="f101" y="f103"/>
                </a:cubicBezTo>
                <a:cubicBezTo>
                  <a:pt x="f101" y="f104"/>
                  <a:pt x="f30" y="f105"/>
                  <a:pt x="f106" y="f107"/>
                </a:cubicBezTo>
                <a:cubicBezTo>
                  <a:pt x="f108" y="f109"/>
                  <a:pt x="f7" y="f33"/>
                  <a:pt x="f7" y="f110"/>
                </a:cubicBezTo>
                <a:cubicBezTo>
                  <a:pt x="f7" y="f111"/>
                  <a:pt x="f112" y="f113"/>
                  <a:pt x="f11" y="f12"/>
                </a:cubicBezTo>
                <a:close/>
              </a:path>
              <a:path w="21600" h="21600" fill="none">
                <a:moveTo>
                  <a:pt x="f11" y="f12"/>
                </a:moveTo>
                <a:cubicBezTo>
                  <a:pt x="f19" y="f114"/>
                  <a:pt x="f115" y="f116"/>
                  <a:pt x="f117" y="f118"/>
                </a:cubicBezTo>
              </a:path>
              <a:path w="21600" h="21600" fill="none">
                <a:moveTo>
                  <a:pt x="f22" y="f23"/>
                </a:moveTo>
                <a:cubicBezTo>
                  <a:pt x="f60" y="f119"/>
                  <a:pt x="f120" y="f121"/>
                  <a:pt x="f122" y="f123"/>
                </a:cubicBezTo>
              </a:path>
              <a:path w="21600" h="21600" fill="none">
                <a:moveTo>
                  <a:pt x="f33" y="f34"/>
                </a:moveTo>
                <a:cubicBezTo>
                  <a:pt x="f124" y="f125"/>
                  <a:pt x="f126" y="f127"/>
                  <a:pt x="f128" y="f129"/>
                </a:cubicBezTo>
              </a:path>
              <a:path w="21600" h="21600" fill="none">
                <a:moveTo>
                  <a:pt x="f42" y="f43"/>
                </a:moveTo>
                <a:cubicBezTo>
                  <a:pt x="f130" y="f131"/>
                  <a:pt x="f132" y="f133"/>
                  <a:pt x="f134" y="f135"/>
                </a:cubicBezTo>
              </a:path>
              <a:path w="21600" h="21600" fill="none">
                <a:moveTo>
                  <a:pt x="f51" y="f52"/>
                </a:moveTo>
                <a:cubicBezTo>
                  <a:pt x="f136" y="f137"/>
                  <a:pt x="f138" y="f139"/>
                  <a:pt x="f140" y="f141"/>
                </a:cubicBezTo>
              </a:path>
              <a:path w="21600" h="21600" fill="none">
                <a:moveTo>
                  <a:pt x="f61" y="f62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148" y="f71"/>
                </a:moveTo>
                <a:cubicBezTo>
                  <a:pt x="f149" y="f150"/>
                  <a:pt x="f151" y="f152"/>
                  <a:pt x="f153" y="f154"/>
                </a:cubicBezTo>
              </a:path>
              <a:path w="21600" h="21600" fill="none">
                <a:moveTo>
                  <a:pt x="f79" y="f80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161" y="f88"/>
                </a:moveTo>
                <a:cubicBezTo>
                  <a:pt x="f162" y="f163"/>
                  <a:pt x="f164" y="f165"/>
                  <a:pt x="f166" y="f167"/>
                </a:cubicBezTo>
              </a:path>
              <a:path w="21600" h="21600" fill="none">
                <a:moveTo>
                  <a:pt x="f97" y="f98"/>
                </a:moveTo>
                <a:cubicBezTo>
                  <a:pt x="f168" y="f100"/>
                  <a:pt x="f169" y="f170"/>
                  <a:pt x="f171" y="f172"/>
                </a:cubicBezTo>
              </a:path>
              <a:path w="21600" h="21600" fill="none">
                <a:moveTo>
                  <a:pt x="f106" y="f107"/>
                </a:moveTo>
                <a:cubicBezTo>
                  <a:pt x="f131" y="f173"/>
                  <a:pt x="f174" y="f175"/>
                  <a:pt x="f176" y="f177"/>
                </a:cubicBezTo>
              </a:path>
              <a:path w="21600" h="21600">
                <a:moveTo>
                  <a:pt x="f358" y="f359"/>
                </a:moveTo>
                <a:arcTo wR="f180" hR="f180" stAng="f220" swAng="f239"/>
                <a:close/>
              </a:path>
              <a:path w="21600" h="21600">
                <a:moveTo>
                  <a:pt x="f360" y="f361"/>
                </a:moveTo>
                <a:arcTo wR="f182" hR="f182" stAng="f220" swAng="f239"/>
                <a:close/>
              </a:path>
              <a:path w="21600" h="21600">
                <a:moveTo>
                  <a:pt x="f330" y="f331"/>
                </a:moveTo>
                <a:arcTo wR="f184" hR="f184" stAng="f220" swAng="f239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2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Nu te grăbi! Numără cu atenție!</a:t>
            </a:r>
            <a:endParaRPr lang="en-US" sz="2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8980B47F-AF4E-AEE5-28CD-E4FA902320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5633" y="2264144"/>
            <a:ext cx="3797563" cy="3797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ăgeată: stânga 4">
            <a:hlinkClick r:id="rId7" action="ppaction://hlinksldjump"/>
            <a:extLst>
              <a:ext uri="{FF2B5EF4-FFF2-40B4-BE49-F238E27FC236}">
                <a16:creationId xmlns:a16="http://schemas.microsoft.com/office/drawing/2014/main" id="{7EAC9171-0221-2890-B7F2-9B2B5FC2417A}"/>
              </a:ext>
            </a:extLst>
          </p:cNvPr>
          <p:cNvSpPr/>
          <p:nvPr/>
        </p:nvSpPr>
        <p:spPr>
          <a:xfrm>
            <a:off x="559834" y="5443883"/>
            <a:ext cx="2985799" cy="1028965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92D05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2846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elicitării!   ">
            <a:hlinkClick r:id="" action="ppaction://media"/>
            <a:extLst>
              <a:ext uri="{FF2B5EF4-FFF2-40B4-BE49-F238E27FC236}">
                <a16:creationId xmlns:a16="http://schemas.microsoft.com/office/drawing/2014/main" id="{E058D6CA-7FD9-F845-96FC-CC18A3B49C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95038" y="946150"/>
            <a:ext cx="406400" cy="406400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195B9E9A-A56B-FFA0-B08A-8D36D708E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41369A3-D3DD-ABDE-A16A-65F9F72577B5}"/>
              </a:ext>
            </a:extLst>
          </p:cNvPr>
          <p:cNvSpPr txBox="1"/>
          <p:nvPr/>
        </p:nvSpPr>
        <p:spPr>
          <a:xfrm>
            <a:off x="292356" y="223935"/>
            <a:ext cx="11607282" cy="64101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Substituent text 7">
            <a:extLst>
              <a:ext uri="{FF2B5EF4-FFF2-40B4-BE49-F238E27FC236}">
                <a16:creationId xmlns:a16="http://schemas.microsoft.com/office/drawing/2014/main" id="{155F0DDA-6992-93CC-D9DC-38FD438B2A80}"/>
              </a:ext>
            </a:extLst>
          </p:cNvPr>
          <p:cNvSpPr txBox="1">
            <a:spLocks/>
          </p:cNvSpPr>
          <p:nvPr/>
        </p:nvSpPr>
        <p:spPr>
          <a:xfrm>
            <a:off x="1492898" y="697377"/>
            <a:ext cx="8727965" cy="1923742"/>
          </a:xfrm>
          <a:prstGeom prst="rect">
            <a:avLst/>
          </a:prstGeom>
        </p:spPr>
        <p:txBody>
          <a:bodyPr anchorCtr="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6263" indent="0" algn="ctr">
              <a:buFont typeface="Arial" panose="020B0604020202020204" pitchFamily="34" charset="0"/>
              <a:buNone/>
            </a:pPr>
            <a:r>
              <a:rPr lang="ro-RO" sz="3733" i="1" dirty="0">
                <a:solidFill>
                  <a:srgbClr val="0B5484"/>
                </a:solidFill>
                <a:latin typeface="Georgia" pitchFamily="18"/>
                <a:cs typeface="Arial" pitchFamily="34"/>
              </a:rPr>
              <a:t>Felicitări!</a:t>
            </a:r>
          </a:p>
          <a:p>
            <a:pPr marL="186263" indent="0" algn="ctr">
              <a:buFont typeface="Arial" panose="020B0604020202020204" pitchFamily="34" charset="0"/>
              <a:buNone/>
            </a:pPr>
            <a:r>
              <a:rPr lang="ro-RO" sz="3733" i="1" dirty="0">
                <a:solidFill>
                  <a:srgbClr val="0B5484"/>
                </a:solidFill>
                <a:latin typeface="Georgia" pitchFamily="18"/>
                <a:cs typeface="Arial" pitchFamily="34"/>
              </a:rPr>
              <a:t>Ești un copil  atent și isteț!</a:t>
            </a:r>
          </a:p>
          <a:p>
            <a:pPr marL="186263" indent="0" algn="ctr">
              <a:buFont typeface="Arial" panose="020B0604020202020204" pitchFamily="34" charset="0"/>
              <a:buNone/>
            </a:pPr>
            <a:endParaRPr lang="en-US" sz="4267" dirty="0">
              <a:latin typeface="Arial" pitchFamily="34"/>
              <a:cs typeface="Arial" pitchFamily="34"/>
            </a:endParaRPr>
          </a:p>
        </p:txBody>
      </p:sp>
      <p:pic>
        <p:nvPicPr>
          <p:cNvPr id="5" name="Imagine 28">
            <a:extLst>
              <a:ext uri="{FF2B5EF4-FFF2-40B4-BE49-F238E27FC236}">
                <a16:creationId xmlns:a16="http://schemas.microsoft.com/office/drawing/2014/main" id="{859C5AE5-9805-9EBA-F599-2800613CF1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7996" y="2733086"/>
            <a:ext cx="6096003" cy="358973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Imagine 28">
            <a:extLst>
              <a:ext uri="{FF2B5EF4-FFF2-40B4-BE49-F238E27FC236}">
                <a16:creationId xmlns:a16="http://schemas.microsoft.com/office/drawing/2014/main" id="{1711733C-DCFA-338D-599F-4D660E1190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1100" y="-1650240"/>
            <a:ext cx="10198538" cy="600557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Imagine 28">
            <a:extLst>
              <a:ext uri="{FF2B5EF4-FFF2-40B4-BE49-F238E27FC236}">
                <a16:creationId xmlns:a16="http://schemas.microsoft.com/office/drawing/2014/main" id="{05E0B1A3-EF4F-10C8-EE20-5910DB8FA7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4783" y="-2117050"/>
            <a:ext cx="10290202" cy="605955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Imagine 28">
            <a:extLst>
              <a:ext uri="{FF2B5EF4-FFF2-40B4-BE49-F238E27FC236}">
                <a16:creationId xmlns:a16="http://schemas.microsoft.com/office/drawing/2014/main" id="{36CC05F2-7222-AE73-ECC1-A4B79E1E00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8915" y="1590954"/>
            <a:ext cx="10290202" cy="641013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0" name="Imagine 19">
            <a:extLst>
              <a:ext uri="{FF2B5EF4-FFF2-40B4-BE49-F238E27FC236}">
                <a16:creationId xmlns:a16="http://schemas.microsoft.com/office/drawing/2014/main" id="{075F59AF-BB40-CCE2-2B7D-4F856EAE9B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69" y="3102481"/>
            <a:ext cx="3546825" cy="3546825"/>
          </a:xfrm>
          <a:prstGeom prst="rect">
            <a:avLst/>
          </a:prstGeom>
        </p:spPr>
      </p:pic>
      <p:pic>
        <p:nvPicPr>
          <p:cNvPr id="21" name="Imagine 20">
            <a:extLst>
              <a:ext uri="{FF2B5EF4-FFF2-40B4-BE49-F238E27FC236}">
                <a16:creationId xmlns:a16="http://schemas.microsoft.com/office/drawing/2014/main" id="{DEA8A18C-283C-6263-35ED-0876D8FA50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33645" y="3059573"/>
            <a:ext cx="3589733" cy="3589733"/>
          </a:xfrm>
          <a:prstGeom prst="rect">
            <a:avLst/>
          </a:prstGeom>
        </p:spPr>
      </p:pic>
      <p:pic>
        <p:nvPicPr>
          <p:cNvPr id="22" name="Imagine 21">
            <a:extLst>
              <a:ext uri="{FF2B5EF4-FFF2-40B4-BE49-F238E27FC236}">
                <a16:creationId xmlns:a16="http://schemas.microsoft.com/office/drawing/2014/main" id="{64793FF3-9791-54B5-F030-8993848044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7996" y="2311241"/>
            <a:ext cx="4871126" cy="4151736"/>
          </a:xfrm>
          <a:prstGeom prst="rect">
            <a:avLst/>
          </a:prstGeom>
        </p:spPr>
      </p:pic>
      <p:sp>
        <p:nvSpPr>
          <p:cNvPr id="6" name="Săgeată: stânga 4">
            <a:hlinkClick r:id="rId9" action="ppaction://hlinksldjump"/>
            <a:extLst>
              <a:ext uri="{FF2B5EF4-FFF2-40B4-BE49-F238E27FC236}">
                <a16:creationId xmlns:a16="http://schemas.microsoft.com/office/drawing/2014/main" id="{62ABEE15-3217-C060-0F62-95A1847C6C06}"/>
              </a:ext>
            </a:extLst>
          </p:cNvPr>
          <p:cNvSpPr/>
          <p:nvPr/>
        </p:nvSpPr>
        <p:spPr>
          <a:xfrm>
            <a:off x="2401746" y="5722358"/>
            <a:ext cx="2113219" cy="919327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C0000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5739496E-9FFB-473B-7C67-AB02F7C9ED58}"/>
              </a:ext>
            </a:extLst>
          </p:cNvPr>
          <p:cNvSpPr txBox="1"/>
          <p:nvPr/>
        </p:nvSpPr>
        <p:spPr>
          <a:xfrm>
            <a:off x="2641696" y="5957297"/>
            <a:ext cx="2113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solidFill>
                  <a:schemeClr val="bg1"/>
                </a:solidFill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Înapoi la cuprins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74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ovestim și soc">
            <a:hlinkClick r:id="" action="ppaction://media"/>
            <a:extLst>
              <a:ext uri="{FF2B5EF4-FFF2-40B4-BE49-F238E27FC236}">
                <a16:creationId xmlns:a16="http://schemas.microsoft.com/office/drawing/2014/main" id="{2614AB58-AE80-6085-8698-C05A1B7304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78986" y="3103563"/>
            <a:ext cx="406400" cy="406400"/>
          </a:xfrm>
          <a:prstGeom prst="rect">
            <a:avLst/>
          </a:prstGeom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6B8937F3-50DB-C694-CDBB-8463C4080B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12E11DF6-2A3D-F511-9D5F-8C9598B320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810F3E76-5B4E-F28E-0F8D-06FD602529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Dreptunghi 7">
            <a:extLst>
              <a:ext uri="{FF2B5EF4-FFF2-40B4-BE49-F238E27FC236}">
                <a16:creationId xmlns:a16="http://schemas.microsoft.com/office/drawing/2014/main" id="{D81B4AAA-C3BF-7936-80B2-844BEFFF91D1}"/>
              </a:ext>
            </a:extLst>
          </p:cNvPr>
          <p:cNvSpPr/>
          <p:nvPr/>
        </p:nvSpPr>
        <p:spPr>
          <a:xfrm>
            <a:off x="5651386" y="2048024"/>
            <a:ext cx="4927600" cy="2923877"/>
          </a:xfrm>
          <a:prstGeom prst="rect">
            <a:avLst/>
          </a:prstGeom>
          <a:solidFill>
            <a:srgbClr val="009EDE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endParaRPr lang="ro-RO" sz="3200" dirty="0">
              <a:solidFill>
                <a:schemeClr val="bg1"/>
              </a:solidFill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ro-RO" sz="3200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Bibliografie:</a:t>
            </a:r>
          </a:p>
          <a:p>
            <a:endParaRPr lang="ro-RO" sz="3200" dirty="0">
              <a:solidFill>
                <a:schemeClr val="bg1"/>
              </a:solidFill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o-RO" sz="1400" dirty="0">
                <a:solidFill>
                  <a:schemeClr val="bg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</a:t>
            </a:r>
            <a:r>
              <a:rPr lang="en-US" sz="1400" dirty="0">
                <a:solidFill>
                  <a:schemeClr val="bg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pinterest.com</a:t>
            </a:r>
            <a:endParaRPr lang="ro-RO" sz="14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o-RO" sz="1400" dirty="0">
                <a:solidFill>
                  <a:schemeClr val="bg1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https://ro.scribd.com/doc/57557588/povestea-cifrelor</a:t>
            </a:r>
            <a:r>
              <a:rPr lang="ro-RO" sz="1400" dirty="0">
                <a:solidFill>
                  <a:schemeClr val="bg1"/>
                </a:solidFill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o-RO" sz="1400" dirty="0">
                <a:solidFill>
                  <a:schemeClr val="bg1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https://giphy.com/explore/free</a:t>
            </a:r>
            <a:endParaRPr lang="ro-RO" sz="14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o-RO" sz="1400" dirty="0">
                <a:solidFill>
                  <a:schemeClr val="bg1"/>
                </a:solidFill>
              </a:rPr>
              <a:t>https://slidesgo.com/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o-RO" sz="3200" dirty="0">
              <a:solidFill>
                <a:schemeClr val="bg1"/>
              </a:solidFill>
            </a:endParaRPr>
          </a:p>
        </p:txBody>
      </p:sp>
      <p:pic>
        <p:nvPicPr>
          <p:cNvPr id="17" name="Picture 4" descr="A picture containing toy, doll&#10;&#10;Description generated with very high confidence">
            <a:extLst>
              <a:ext uri="{FF2B5EF4-FFF2-40B4-BE49-F238E27FC236}">
                <a16:creationId xmlns:a16="http://schemas.microsoft.com/office/drawing/2014/main" id="{CB486E45-2718-6B85-2F3A-497B0B1411B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03"/>
          <a:stretch/>
        </p:blipFill>
        <p:spPr>
          <a:xfrm>
            <a:off x="0" y="2266861"/>
            <a:ext cx="1886338" cy="4730930"/>
          </a:xfrm>
          <a:prstGeom prst="rect">
            <a:avLst/>
          </a:prstGeom>
        </p:spPr>
      </p:pic>
      <p:sp>
        <p:nvSpPr>
          <p:cNvPr id="7" name="Săgeată: stânga 4">
            <a:hlinkClick r:id="rId11" action="ppaction://hlinksldjump"/>
            <a:extLst>
              <a:ext uri="{FF2B5EF4-FFF2-40B4-BE49-F238E27FC236}">
                <a16:creationId xmlns:a16="http://schemas.microsoft.com/office/drawing/2014/main" id="{FF8D4AA9-D5F1-8210-18D0-2427CB51C7EE}"/>
              </a:ext>
            </a:extLst>
          </p:cNvPr>
          <p:cNvSpPr/>
          <p:nvPr/>
        </p:nvSpPr>
        <p:spPr>
          <a:xfrm>
            <a:off x="1166326" y="5389631"/>
            <a:ext cx="2227114" cy="858769"/>
          </a:xfrm>
          <a:custGeom>
            <a:avLst>
              <a:gd name="f0" fmla="val 3722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C00000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3" name="CasetăText 12">
            <a:extLst>
              <a:ext uri="{FF2B5EF4-FFF2-40B4-BE49-F238E27FC236}">
                <a16:creationId xmlns:a16="http://schemas.microsoft.com/office/drawing/2014/main" id="{77986C5C-47F4-C7DD-9F89-805E24059772}"/>
              </a:ext>
            </a:extLst>
          </p:cNvPr>
          <p:cNvSpPr txBox="1"/>
          <p:nvPr/>
        </p:nvSpPr>
        <p:spPr>
          <a:xfrm>
            <a:off x="1507109" y="5634349"/>
            <a:ext cx="2113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solidFill>
                  <a:schemeClr val="bg1"/>
                </a:solidFill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Înapoi la cuprins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886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1881</TotalTime>
  <Words>963</Words>
  <Application>Microsoft Office PowerPoint</Application>
  <PresentationFormat>Ecran lat</PresentationFormat>
  <Paragraphs>254</Paragraphs>
  <Slides>53</Slides>
  <Notes>20</Notes>
  <HiddenSlides>0</HiddenSlides>
  <MMClips>59</MMClips>
  <ScaleCrop>false</ScaleCrop>
  <HeadingPairs>
    <vt:vector size="6" baseType="variant">
      <vt:variant>
        <vt:lpstr>Fonturi utilizate</vt:lpstr>
      </vt:variant>
      <vt:variant>
        <vt:i4>10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53</vt:i4>
      </vt:variant>
    </vt:vector>
  </HeadingPairs>
  <TitlesOfParts>
    <vt:vector size="64" baseType="lpstr">
      <vt:lpstr>Arial</vt:lpstr>
      <vt:lpstr>Arial Black</vt:lpstr>
      <vt:lpstr>Arial Rounded MT Bold</vt:lpstr>
      <vt:lpstr>Bahnschrift</vt:lpstr>
      <vt:lpstr>Bookman Old Style</vt:lpstr>
      <vt:lpstr>Calibri</vt:lpstr>
      <vt:lpstr>Calibri Light</vt:lpstr>
      <vt:lpstr>Georgia</vt:lpstr>
      <vt:lpstr>Times New Roman</vt:lpstr>
      <vt:lpstr>Wingdings</vt:lpstr>
      <vt:lpstr>Temă Office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  Numără câte lalele sunt în imagine și alege cifra corespunzătoare numărului de elemente.</vt:lpstr>
      <vt:lpstr>Prezentare PowerPoint</vt:lpstr>
      <vt:lpstr>Prezentare PowerPoint</vt:lpstr>
      <vt:lpstr> Numără oițele din fiecare mulțime și alege mulțimea care are tot atâtea elemente cât arată cifra. 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Ioana</dc:creator>
  <cp:lastModifiedBy>Ioana Pruna</cp:lastModifiedBy>
  <cp:revision>48</cp:revision>
  <dcterms:created xsi:type="dcterms:W3CDTF">2022-06-26T16:04:30Z</dcterms:created>
  <dcterms:modified xsi:type="dcterms:W3CDTF">2024-12-04T11:21:04Z</dcterms:modified>
</cp:coreProperties>
</file>