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64" r:id="rId4"/>
    <p:sldId id="258" r:id="rId5"/>
    <p:sldId id="259" r:id="rId6"/>
    <p:sldId id="261" r:id="rId7"/>
    <p:sldId id="262" r:id="rId8"/>
    <p:sldId id="265" r:id="rId9"/>
  </p:sldIdLst>
  <p:sldSz cx="9144000" cy="6858000" type="screen4x3"/>
  <p:notesSz cx="6858000" cy="9144000"/>
  <p:defaultTextStyle>
    <a:defPPr>
      <a:defRPr lang="en-US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82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4660"/>
  </p:normalViewPr>
  <p:slideViewPr>
    <p:cSldViewPr showGuides="1">
      <p:cViewPr>
        <p:scale>
          <a:sx n="76" d="100"/>
          <a:sy n="76" d="100"/>
        </p:scale>
        <p:origin x="-1182" y="90"/>
      </p:cViewPr>
      <p:guideLst>
        <p:guide orient="horz" pos="2182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ED3F3A-46A3-45DC-9447-805F00AEA22F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6BEA8C-9659-4DE8-BBAA-CF7327FC88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95948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6BEA8C-9659-4DE8-BBAA-CF7327FC882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2499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en-US" strike="noStrike" noProof="1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en-US" strike="noStrike" noProof="1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en-US" strike="noStrike" noProof="1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en-US" strike="noStrike" noProof="1"/>
              <a:t>Click to edit Master text styles</a:t>
            </a:r>
          </a:p>
          <a:p>
            <a:pPr lvl="1" fontAlgn="base"/>
            <a:r>
              <a:rPr lang="en-US" strike="noStrike" noProof="1"/>
              <a:t>Second level</a:t>
            </a:r>
          </a:p>
          <a:p>
            <a:pPr lvl="2" fontAlgn="base"/>
            <a:r>
              <a:rPr lang="en-US" strike="noStrike" noProof="1"/>
              <a:t>Third level</a:t>
            </a:r>
          </a:p>
          <a:p>
            <a:pPr lvl="3" fontAlgn="base"/>
            <a:r>
              <a:rPr lang="en-US" strike="noStrike" noProof="1"/>
              <a:t>Fourth level</a:t>
            </a:r>
          </a:p>
          <a:p>
            <a:pPr lvl="4" fontAlgn="base"/>
            <a:r>
              <a:rPr lang="en-US" strike="noStrike" noProof="1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en-US" strike="noStrike" noProof="1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en-US" strike="noStrike" noProof="1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en-US" strike="noStrike" noProof="1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en-US" strike="noStrike" noProof="1"/>
              <a:t>Click to edit Master text styles</a:t>
            </a:r>
          </a:p>
          <a:p>
            <a:pPr lvl="1" fontAlgn="base"/>
            <a:r>
              <a:rPr lang="en-US" strike="noStrike" noProof="1"/>
              <a:t>Second level</a:t>
            </a:r>
          </a:p>
          <a:p>
            <a:pPr lvl="2" fontAlgn="base"/>
            <a:r>
              <a:rPr lang="en-US" strike="noStrike" noProof="1"/>
              <a:t>Third level</a:t>
            </a:r>
          </a:p>
          <a:p>
            <a:pPr lvl="3" fontAlgn="base"/>
            <a:r>
              <a:rPr lang="en-US" strike="noStrike" noProof="1"/>
              <a:t>Fourth level</a:t>
            </a:r>
          </a:p>
          <a:p>
            <a:pPr lvl="4" fontAlgn="base"/>
            <a:r>
              <a:rPr lang="en-US" strike="noStrike" noProof="1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en-US" strike="noStrike" noProof="1"/>
              <a:t>Click to edit Master text styles</a:t>
            </a:r>
          </a:p>
          <a:p>
            <a:pPr lvl="1" fontAlgn="base"/>
            <a:r>
              <a:rPr lang="en-US" strike="noStrike" noProof="1"/>
              <a:t>Second level</a:t>
            </a:r>
          </a:p>
          <a:p>
            <a:pPr lvl="2" fontAlgn="base"/>
            <a:r>
              <a:rPr lang="en-US" strike="noStrike" noProof="1"/>
              <a:t>Third level</a:t>
            </a:r>
          </a:p>
          <a:p>
            <a:pPr lvl="3" fontAlgn="base"/>
            <a:r>
              <a:rPr lang="en-US" strike="noStrike" noProof="1"/>
              <a:t>Fourth level</a:t>
            </a:r>
          </a:p>
          <a:p>
            <a:pPr lvl="4" fontAlgn="base"/>
            <a:r>
              <a:rPr lang="en-US" strike="noStrike" noProof="1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en-US" strike="noStrike" noProof="1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en-US" strike="noStrike" noProof="1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 fontAlgn="base"/>
            <a:r>
              <a:rPr lang="en-US" strike="noStrike" noProof="1"/>
              <a:t>Click to edit Master text styles</a:t>
            </a:r>
          </a:p>
          <a:p>
            <a:pPr lvl="1" fontAlgn="base"/>
            <a:r>
              <a:rPr lang="en-US" strike="noStrike" noProof="1"/>
              <a:t>Second level</a:t>
            </a:r>
          </a:p>
          <a:p>
            <a:pPr lvl="2" fontAlgn="base"/>
            <a:r>
              <a:rPr lang="en-US" strike="noStrike" noProof="1"/>
              <a:t>Third level</a:t>
            </a:r>
          </a:p>
          <a:p>
            <a:pPr lvl="3" fontAlgn="base"/>
            <a:r>
              <a:rPr lang="en-US" strike="noStrike" noProof="1"/>
              <a:t>Fourth level</a:t>
            </a:r>
          </a:p>
          <a:p>
            <a:pPr lvl="4" fontAlgn="base"/>
            <a:r>
              <a:rPr lang="en-US" strike="noStrike" noProof="1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en-US" strike="noStrike" noProof="1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 fontAlgn="base"/>
            <a:r>
              <a:rPr lang="en-US" strike="noStrike" noProof="1"/>
              <a:t>Click to edit Master text styles</a:t>
            </a:r>
          </a:p>
          <a:p>
            <a:pPr lvl="1" fontAlgn="base"/>
            <a:r>
              <a:rPr lang="en-US" strike="noStrike" noProof="1"/>
              <a:t>Second level</a:t>
            </a:r>
          </a:p>
          <a:p>
            <a:pPr lvl="2" fontAlgn="base"/>
            <a:r>
              <a:rPr lang="en-US" strike="noStrike" noProof="1"/>
              <a:t>Third level</a:t>
            </a:r>
          </a:p>
          <a:p>
            <a:pPr lvl="3" fontAlgn="base"/>
            <a:r>
              <a:rPr lang="en-US" strike="noStrike" noProof="1"/>
              <a:t>Fourth level</a:t>
            </a:r>
          </a:p>
          <a:p>
            <a:pPr lvl="4" fontAlgn="base"/>
            <a:r>
              <a:rPr lang="en-US" strike="noStrike" noProof="1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en-US" strike="noStrike" noProof="1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en-US" strike="noStrike" noProof="1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en-US" strike="noStrike" noProof="1"/>
              <a:t>Click to edit Master text styles</a:t>
            </a:r>
          </a:p>
          <a:p>
            <a:pPr lvl="1" fontAlgn="base"/>
            <a:r>
              <a:rPr lang="en-US" strike="noStrike" noProof="1"/>
              <a:t>Second level</a:t>
            </a:r>
          </a:p>
          <a:p>
            <a:pPr lvl="2" fontAlgn="base"/>
            <a:r>
              <a:rPr lang="en-US" strike="noStrike" noProof="1"/>
              <a:t>Third level</a:t>
            </a:r>
          </a:p>
          <a:p>
            <a:pPr lvl="3" fontAlgn="base"/>
            <a:r>
              <a:rPr lang="en-US" strike="noStrike" noProof="1"/>
              <a:t>Fourth level</a:t>
            </a:r>
          </a:p>
          <a:p>
            <a:pPr lvl="4" fontAlgn="base"/>
            <a:r>
              <a:rPr lang="en-US" strike="noStrike" noProof="1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en-US" strike="noStrike" noProof="1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en-US" strike="noStrike" noProof="1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en-US" strike="noStrike" noProof="1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en-US" strike="noStrike" noProof="1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en-US" strike="noStrike" noProof="1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en-US" strike="noStrike" noProof="1"/>
              <a:t>Click to edit Master text styles</a:t>
            </a:r>
          </a:p>
          <a:p>
            <a:pPr lvl="1" fontAlgn="base"/>
            <a:r>
              <a:rPr lang="en-US" strike="noStrike" noProof="1"/>
              <a:t>Second level</a:t>
            </a:r>
          </a:p>
          <a:p>
            <a:pPr lvl="2" fontAlgn="base"/>
            <a:r>
              <a:rPr lang="en-US" strike="noStrike" noProof="1"/>
              <a:t>Third level</a:t>
            </a:r>
          </a:p>
          <a:p>
            <a:pPr lvl="3" fontAlgn="base"/>
            <a:r>
              <a:rPr lang="en-US" strike="noStrike" noProof="1"/>
              <a:t>Fourth level</a:t>
            </a:r>
          </a:p>
          <a:p>
            <a:pPr lvl="4" fontAlgn="base"/>
            <a:r>
              <a:rPr lang="en-US" strike="noStrike" noProof="1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en-US" strike="noStrike" noProof="1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en-US" strike="noStrike" noProof="1"/>
              <a:t>Click to edit Master text styles</a:t>
            </a:r>
          </a:p>
          <a:p>
            <a:pPr lvl="1" fontAlgn="base"/>
            <a:r>
              <a:rPr lang="en-US" strike="noStrike" noProof="1"/>
              <a:t>Second level</a:t>
            </a:r>
          </a:p>
          <a:p>
            <a:pPr lvl="2" fontAlgn="base"/>
            <a:r>
              <a:rPr lang="en-US" strike="noStrike" noProof="1"/>
              <a:t>Third level</a:t>
            </a:r>
          </a:p>
          <a:p>
            <a:pPr lvl="3" fontAlgn="base"/>
            <a:r>
              <a:rPr lang="en-US" strike="noStrike" noProof="1"/>
              <a:t>Fourth level</a:t>
            </a:r>
          </a:p>
          <a:p>
            <a:pPr lvl="4" fontAlgn="base"/>
            <a:r>
              <a:rPr lang="en-US" strike="noStrike" noProof="1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102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 indent="-285750"/>
            <a:r>
              <a:rPr lang="en-US"/>
              <a:t>Second level</a:t>
            </a:r>
          </a:p>
          <a:p>
            <a:pPr lvl="2" indent="-228600"/>
            <a:r>
              <a:rPr lang="en-US"/>
              <a:t>Third level</a:t>
            </a:r>
          </a:p>
          <a:p>
            <a:pPr lvl="3" indent="-228600"/>
            <a:r>
              <a:rPr lang="en-US"/>
              <a:t>Fourth level</a:t>
            </a:r>
          </a:p>
          <a:p>
            <a:pPr lvl="4" indent="-228600"/>
            <a:r>
              <a:rPr lang="en-US"/>
              <a:t>Fifth level</a:t>
            </a:r>
          </a:p>
        </p:txBody>
      </p:sp>
      <p:sp>
        <p:nvSpPr>
          <p:cNvPr id="1028" name="Date Placeholder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>
                <a:ea typeface="SimSun" panose="02010600030101010101" pitchFamily="2" charset="-122"/>
              </a:defRPr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1029" name="Footer Placeholder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>
                <a:ea typeface="SimSun" panose="02010600030101010101" pitchFamily="2" charset="-122"/>
              </a:defRPr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1030" name="Slide Number Placeholder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>
                <a:ea typeface="SimSun" panose="02010600030101010101" pitchFamily="2" charset="-122"/>
              </a:defRPr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gif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jpg"/><Relationship Id="rId5" Type="http://schemas.openxmlformats.org/officeDocument/2006/relationships/image" Target="../media/image16.gif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 txBox="1"/>
          <p:nvPr/>
        </p:nvSpPr>
        <p:spPr>
          <a:xfrm>
            <a:off x="1085214" y="474819"/>
            <a:ext cx="6613525" cy="8299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ro-RO" altLang="en-US" sz="48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 BERKLEY" panose="02000000000000000000" pitchFamily="2" charset="0"/>
              </a:rPr>
              <a:t>Numărul și cifra </a:t>
            </a:r>
            <a:r>
              <a:rPr lang="ro-RO" altLang="en-US" sz="48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 BERKLEY" panose="02000000000000000000" pitchFamily="2" charset="0"/>
              </a:rPr>
              <a:t>6</a:t>
            </a:r>
            <a:endParaRPr lang="ro-RO" altLang="en-US" sz="480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AR BERKLEY" panose="02000000000000000000" pitchFamily="2" charset="0"/>
            </a:endParaRPr>
          </a:p>
        </p:txBody>
      </p:sp>
      <p:sp>
        <p:nvSpPr>
          <p:cNvPr id="3" name="Text Box 2"/>
          <p:cNvSpPr txBox="1"/>
          <p:nvPr/>
        </p:nvSpPr>
        <p:spPr>
          <a:xfrm>
            <a:off x="1475656" y="5701697"/>
            <a:ext cx="55435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altLang="en-US" dirty="0"/>
              <a:t>Prof. înv. preșc. </a:t>
            </a:r>
            <a:r>
              <a:rPr lang="ro-RO" altLang="en-US" dirty="0" smtClean="0"/>
              <a:t>Zota Florentina</a:t>
            </a:r>
            <a:endParaRPr lang="ro-RO" altLang="en-US" dirty="0"/>
          </a:p>
        </p:txBody>
      </p:sp>
      <p:pic>
        <p:nvPicPr>
          <p:cNvPr id="7" name="Imagine 6">
            <a:extLst>
              <a:ext uri="{FF2B5EF4-FFF2-40B4-BE49-F238E27FC236}">
                <a16:creationId xmlns="" xmlns:a16="http://schemas.microsoft.com/office/drawing/2014/main" id="{CBA98359-31E8-41A2-8CB9-8109F5A527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9353" y="3522447"/>
            <a:ext cx="1800200" cy="1383063"/>
          </a:xfrm>
          <a:prstGeom prst="rect">
            <a:avLst/>
          </a:prstGeom>
        </p:spPr>
      </p:pic>
      <p:pic>
        <p:nvPicPr>
          <p:cNvPr id="8" name="Imagine 7">
            <a:extLst>
              <a:ext uri="{FF2B5EF4-FFF2-40B4-BE49-F238E27FC236}">
                <a16:creationId xmlns="" xmlns:a16="http://schemas.microsoft.com/office/drawing/2014/main" id="{49B8B6B7-2E21-4DFA-B228-54B3402CF6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3573016"/>
            <a:ext cx="1807412" cy="1383063"/>
          </a:xfrm>
          <a:prstGeom prst="rect">
            <a:avLst/>
          </a:prstGeom>
        </p:spPr>
      </p:pic>
      <p:pic>
        <p:nvPicPr>
          <p:cNvPr id="9" name="Imagine 7">
            <a:extLst>
              <a:ext uri="{FF2B5EF4-FFF2-40B4-BE49-F238E27FC236}">
                <a16:creationId xmlns="" xmlns:a16="http://schemas.microsoft.com/office/drawing/2014/main" id="{49B8B6B7-2E21-4DFA-B228-54B3402CF6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950" y="1556792"/>
            <a:ext cx="1807412" cy="1383063"/>
          </a:xfrm>
          <a:prstGeom prst="rect">
            <a:avLst/>
          </a:prstGeom>
        </p:spPr>
      </p:pic>
      <p:pic>
        <p:nvPicPr>
          <p:cNvPr id="10" name="Imagine 7">
            <a:extLst>
              <a:ext uri="{FF2B5EF4-FFF2-40B4-BE49-F238E27FC236}">
                <a16:creationId xmlns="" xmlns:a16="http://schemas.microsoft.com/office/drawing/2014/main" id="{49B8B6B7-2E21-4DFA-B228-54B3402CF6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4208" y="3284984"/>
            <a:ext cx="1807412" cy="1383063"/>
          </a:xfrm>
          <a:prstGeom prst="rect">
            <a:avLst/>
          </a:prstGeom>
        </p:spPr>
      </p:pic>
      <p:pic>
        <p:nvPicPr>
          <p:cNvPr id="11" name="Imagine 7">
            <a:extLst>
              <a:ext uri="{FF2B5EF4-FFF2-40B4-BE49-F238E27FC236}">
                <a16:creationId xmlns="" xmlns:a16="http://schemas.microsoft.com/office/drawing/2014/main" id="{49B8B6B7-2E21-4DFA-B228-54B3402CF6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8270" y="1677083"/>
            <a:ext cx="1807412" cy="1383063"/>
          </a:xfrm>
          <a:prstGeom prst="rect">
            <a:avLst/>
          </a:prstGeom>
        </p:spPr>
      </p:pic>
      <p:pic>
        <p:nvPicPr>
          <p:cNvPr id="12" name="Imagine 7">
            <a:extLst>
              <a:ext uri="{FF2B5EF4-FFF2-40B4-BE49-F238E27FC236}">
                <a16:creationId xmlns="" xmlns:a16="http://schemas.microsoft.com/office/drawing/2014/main" id="{49B8B6B7-2E21-4DFA-B228-54B3402CF6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8184" y="1484784"/>
            <a:ext cx="1807412" cy="1383063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/>
          <a:lstStyle/>
          <a:p>
            <a:pPr algn="l"/>
            <a:r>
              <a:rPr lang="ro-RO" altLang="en-US" sz="1200" b="1" dirty="0">
                <a:latin typeface="Times New Roman" pitchFamily="18" charset="0"/>
                <a:cs typeface="Times New Roman" pitchFamily="18" charset="0"/>
              </a:rPr>
              <a:t>Privește și răspunde la </a:t>
            </a:r>
            <a:r>
              <a:rPr lang="ro-RO" altLang="en-US" sz="1200" b="1" dirty="0" smtClean="0">
                <a:latin typeface="Times New Roman" pitchFamily="18" charset="0"/>
                <a:cs typeface="Times New Roman" pitchFamily="18" charset="0"/>
              </a:rPr>
              <a:t>întrebări</a:t>
            </a:r>
            <a:r>
              <a:rPr lang="en-US" altLang="ro-RO" sz="12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o-RO" altLang="en-US" sz="1200" dirty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sz="1200" dirty="0" err="1">
                <a:latin typeface="Times New Roman" pitchFamily="18" charset="0"/>
                <a:cs typeface="Times New Roman" pitchFamily="18" charset="0"/>
              </a:rPr>
              <a:t>ti</a:t>
            </a: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err="1">
                <a:latin typeface="Times New Roman" pitchFamily="18" charset="0"/>
                <a:cs typeface="Times New Roman" pitchFamily="18" charset="0"/>
              </a:rPr>
              <a:t>oameni</a:t>
            </a: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en-US" sz="1200" dirty="0" err="1">
                <a:latin typeface="Times New Roman" pitchFamily="18" charset="0"/>
                <a:cs typeface="Times New Roman" pitchFamily="18" charset="0"/>
              </a:rPr>
              <a:t>zapada</a:t>
            </a: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 sunt </a:t>
            </a:r>
            <a:r>
              <a:rPr lang="ro-RO" altLang="en-US" sz="1200" dirty="0">
                <a:latin typeface="Times New Roman" pitchFamily="18" charset="0"/>
                <a:cs typeface="Times New Roman" pitchFamily="18" charset="0"/>
              </a:rPr>
              <a:t>î</a:t>
            </a: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n imagine? Dar </a:t>
            </a:r>
            <a:r>
              <a:rPr lang="en-US" sz="1200" dirty="0" err="1">
                <a:latin typeface="Times New Roman" pitchFamily="18" charset="0"/>
                <a:cs typeface="Times New Roman" pitchFamily="18" charset="0"/>
              </a:rPr>
              <a:t>fulgi</a:t>
            </a: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en-US" sz="1200" dirty="0" err="1">
                <a:latin typeface="Times New Roman" pitchFamily="18" charset="0"/>
                <a:cs typeface="Times New Roman" pitchFamily="18" charset="0"/>
              </a:rPr>
              <a:t>zapada</a:t>
            </a: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? Care </a:t>
            </a:r>
            <a:r>
              <a:rPr lang="en-US" sz="1200" dirty="0" err="1">
                <a:latin typeface="Times New Roman" pitchFamily="18" charset="0"/>
                <a:cs typeface="Times New Roman" pitchFamily="18" charset="0"/>
              </a:rPr>
              <a:t>obiecte</a:t>
            </a: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 sunt </a:t>
            </a:r>
            <a:r>
              <a:rPr lang="en-US" sz="1200" dirty="0" err="1">
                <a:latin typeface="Times New Roman" pitchFamily="18" charset="0"/>
                <a:cs typeface="Times New Roman" pitchFamily="18" charset="0"/>
              </a:rPr>
              <a:t>mai</a:t>
            </a: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err="1">
                <a:latin typeface="Times New Roman" pitchFamily="18" charset="0"/>
                <a:cs typeface="Times New Roman" pitchFamily="18" charset="0"/>
              </a:rPr>
              <a:t>multe</a:t>
            </a: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ro-RO" altLang="en-US" sz="1200" dirty="0">
                <a:latin typeface="Times New Roman" pitchFamily="18" charset="0"/>
                <a:cs typeface="Times New Roman" pitchFamily="18" charset="0"/>
              </a:rPr>
              <a:t>Cu </a:t>
            </a:r>
            <a:r>
              <a:rPr lang="ro-RO" altLang="en-US" sz="1200" dirty="0" err="1">
                <a:latin typeface="Times New Roman" pitchFamily="18" charset="0"/>
                <a:cs typeface="Times New Roman" pitchFamily="18" charset="0"/>
              </a:rPr>
              <a:t>câ</a:t>
            </a:r>
            <a:r>
              <a:rPr lang="en-US" altLang="ro-RO" sz="12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o-RO" altLang="en-US" sz="1200" dirty="0">
                <a:latin typeface="Times New Roman" pitchFamily="18" charset="0"/>
                <a:cs typeface="Times New Roman" pitchFamily="18" charset="0"/>
              </a:rPr>
              <a:t> sunt mai mulți </a:t>
            </a:r>
            <a:r>
              <a:rPr lang="en-US" sz="1200" dirty="0" err="1">
                <a:latin typeface="Times New Roman" pitchFamily="18" charset="0"/>
                <a:cs typeface="Times New Roman" pitchFamily="18" charset="0"/>
                <a:sym typeface="+mn-ea"/>
              </a:rPr>
              <a:t>fulgi</a:t>
            </a:r>
            <a:r>
              <a:rPr lang="en-US" sz="1200" dirty="0">
                <a:latin typeface="Times New Roman" pitchFamily="18" charset="0"/>
                <a:cs typeface="Times New Roman" pitchFamily="18" charset="0"/>
                <a:sym typeface="+mn-ea"/>
              </a:rPr>
              <a:t> de </a:t>
            </a:r>
            <a:r>
              <a:rPr lang="en-US" sz="1200" dirty="0" err="1">
                <a:latin typeface="Times New Roman" pitchFamily="18" charset="0"/>
                <a:cs typeface="Times New Roman" pitchFamily="18" charset="0"/>
                <a:sym typeface="+mn-ea"/>
              </a:rPr>
              <a:t>zapada</a:t>
            </a:r>
            <a:r>
              <a:rPr lang="en-US" sz="1200" dirty="0">
                <a:latin typeface="Times New Roman" pitchFamily="18" charset="0"/>
                <a:cs typeface="Times New Roman" pitchFamily="18" charset="0"/>
                <a:sym typeface="+mn-ea"/>
              </a:rPr>
              <a:t> </a:t>
            </a:r>
            <a:r>
              <a:rPr lang="ro-RO" altLang="en-US" sz="1200" dirty="0">
                <a:latin typeface="Times New Roman" pitchFamily="18" charset="0"/>
                <a:cs typeface="Times New Roman" pitchFamily="18" charset="0"/>
              </a:rPr>
              <a:t>decât </a:t>
            </a:r>
            <a:r>
              <a:rPr lang="en-US" altLang="en-US" sz="1200" dirty="0" err="1">
                <a:latin typeface="Times New Roman" pitchFamily="18" charset="0"/>
                <a:cs typeface="Times New Roman" pitchFamily="18" charset="0"/>
              </a:rPr>
              <a:t>oameni</a:t>
            </a:r>
            <a:r>
              <a:rPr lang="en-US" altLang="en-US" sz="1200" dirty="0"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en-US" altLang="en-US" sz="1200" dirty="0" err="1">
                <a:latin typeface="Times New Roman" pitchFamily="18" charset="0"/>
                <a:cs typeface="Times New Roman" pitchFamily="18" charset="0"/>
              </a:rPr>
              <a:t>zapada</a:t>
            </a:r>
            <a:r>
              <a:rPr lang="ro-RO" altLang="en-US" sz="1200" dirty="0"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  <p:pic>
        <p:nvPicPr>
          <p:cNvPr id="10" name="Substituent conținut 9" descr="O imagine care conține grafice vectoriale, miniatură&#10;&#10;Descriere generată automat">
            <a:extLst>
              <a:ext uri="{FF2B5EF4-FFF2-40B4-BE49-F238E27FC236}">
                <a16:creationId xmlns="" xmlns:a16="http://schemas.microsoft.com/office/drawing/2014/main" id="{935F66B9-3F1B-4BA3-BEE1-72B10E4715D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401" y="1721420"/>
            <a:ext cx="1181259" cy="1224136"/>
          </a:xfrm>
        </p:spPr>
      </p:pic>
      <p:pic>
        <p:nvPicPr>
          <p:cNvPr id="12" name="Imagine 11">
            <a:extLst>
              <a:ext uri="{FF2B5EF4-FFF2-40B4-BE49-F238E27FC236}">
                <a16:creationId xmlns="" xmlns:a16="http://schemas.microsoft.com/office/drawing/2014/main" id="{0E592143-2180-4CF9-804B-6C162D6085D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4402" y="1917046"/>
            <a:ext cx="733902" cy="610861"/>
          </a:xfrm>
          <a:prstGeom prst="rect">
            <a:avLst/>
          </a:prstGeom>
        </p:spPr>
      </p:pic>
      <p:pic>
        <p:nvPicPr>
          <p:cNvPr id="9" name="Imagine 11">
            <a:extLst>
              <a:ext uri="{FF2B5EF4-FFF2-40B4-BE49-F238E27FC236}">
                <a16:creationId xmlns="" xmlns:a16="http://schemas.microsoft.com/office/drawing/2014/main" id="{0E592143-2180-4CF9-804B-6C162D6085D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1973" y="1917045"/>
            <a:ext cx="733902" cy="610861"/>
          </a:xfrm>
          <a:prstGeom prst="rect">
            <a:avLst/>
          </a:prstGeom>
        </p:spPr>
      </p:pic>
      <p:pic>
        <p:nvPicPr>
          <p:cNvPr id="11" name="Imagine 11">
            <a:extLst>
              <a:ext uri="{FF2B5EF4-FFF2-40B4-BE49-F238E27FC236}">
                <a16:creationId xmlns="" xmlns:a16="http://schemas.microsoft.com/office/drawing/2014/main" id="{0E592143-2180-4CF9-804B-6C162D6085D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1973" y="3573015"/>
            <a:ext cx="733902" cy="610861"/>
          </a:xfrm>
          <a:prstGeom prst="rect">
            <a:avLst/>
          </a:prstGeom>
        </p:spPr>
      </p:pic>
      <p:pic>
        <p:nvPicPr>
          <p:cNvPr id="13" name="Imagine 11">
            <a:extLst>
              <a:ext uri="{FF2B5EF4-FFF2-40B4-BE49-F238E27FC236}">
                <a16:creationId xmlns="" xmlns:a16="http://schemas.microsoft.com/office/drawing/2014/main" id="{0E592143-2180-4CF9-804B-6C162D6085D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5237" y="2745390"/>
            <a:ext cx="733902" cy="610861"/>
          </a:xfrm>
          <a:prstGeom prst="rect">
            <a:avLst/>
          </a:prstGeom>
        </p:spPr>
      </p:pic>
      <p:pic>
        <p:nvPicPr>
          <p:cNvPr id="14" name="Imagine 11">
            <a:extLst>
              <a:ext uri="{FF2B5EF4-FFF2-40B4-BE49-F238E27FC236}">
                <a16:creationId xmlns="" xmlns:a16="http://schemas.microsoft.com/office/drawing/2014/main" id="{0E592143-2180-4CF9-804B-6C162D6085D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1973" y="2745389"/>
            <a:ext cx="733902" cy="610861"/>
          </a:xfrm>
          <a:prstGeom prst="rect">
            <a:avLst/>
          </a:prstGeom>
        </p:spPr>
      </p:pic>
      <p:pic>
        <p:nvPicPr>
          <p:cNvPr id="16" name="Imagine 11">
            <a:extLst>
              <a:ext uri="{FF2B5EF4-FFF2-40B4-BE49-F238E27FC236}">
                <a16:creationId xmlns="" xmlns:a16="http://schemas.microsoft.com/office/drawing/2014/main" id="{0E592143-2180-4CF9-804B-6C162D6085D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5237" y="3569750"/>
            <a:ext cx="733902" cy="610861"/>
          </a:xfrm>
          <a:prstGeom prst="rect">
            <a:avLst/>
          </a:prstGeom>
        </p:spPr>
      </p:pic>
      <p:pic>
        <p:nvPicPr>
          <p:cNvPr id="17" name="Substituent conținut 9" descr="O imagine care conține grafice vectoriale, miniatură&#10;&#10;Descriere generată automat">
            <a:extLst>
              <a:ext uri="{FF2B5EF4-FFF2-40B4-BE49-F238E27FC236}">
                <a16:creationId xmlns="" xmlns:a16="http://schemas.microsoft.com/office/drawing/2014/main" id="{935F66B9-3F1B-4BA3-BEE1-72B10E4715D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721420"/>
            <a:ext cx="1181259" cy="1224136"/>
          </a:xfrm>
        </p:spPr>
      </p:pic>
      <p:pic>
        <p:nvPicPr>
          <p:cNvPr id="18" name="Substituent conținut 9" descr="O imagine care conține grafice vectoriale, miniatură&#10;&#10;Descriere generată automat">
            <a:extLst>
              <a:ext uri="{FF2B5EF4-FFF2-40B4-BE49-F238E27FC236}">
                <a16:creationId xmlns="" xmlns:a16="http://schemas.microsoft.com/office/drawing/2014/main" id="{935F66B9-3F1B-4BA3-BEE1-72B10E4715D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431" y="3041327"/>
            <a:ext cx="1181259" cy="1224136"/>
          </a:xfrm>
        </p:spPr>
      </p:pic>
      <p:pic>
        <p:nvPicPr>
          <p:cNvPr id="19" name="Substituent conținut 9" descr="O imagine care conține grafice vectoriale, miniatură&#10;&#10;Descriere generată automat">
            <a:extLst>
              <a:ext uri="{FF2B5EF4-FFF2-40B4-BE49-F238E27FC236}">
                <a16:creationId xmlns="" xmlns:a16="http://schemas.microsoft.com/office/drawing/2014/main" id="{935F66B9-3F1B-4BA3-BEE1-72B10E4715D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3037455"/>
            <a:ext cx="1181259" cy="1224136"/>
          </a:xfrm>
        </p:spPr>
      </p:pic>
      <p:pic>
        <p:nvPicPr>
          <p:cNvPr id="20" name="Substituent conținut 9" descr="O imagine care conține grafice vectoriale, miniatură&#10;&#10;Descriere generată automat">
            <a:extLst>
              <a:ext uri="{FF2B5EF4-FFF2-40B4-BE49-F238E27FC236}">
                <a16:creationId xmlns="" xmlns:a16="http://schemas.microsoft.com/office/drawing/2014/main" id="{935F66B9-3F1B-4BA3-BEE1-72B10E4715D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3780023"/>
            <a:ext cx="1181259" cy="1224136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5103305"/>
            <a:ext cx="1297157" cy="148141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8549" y="5060082"/>
            <a:ext cx="1655172" cy="148005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955"/>
            <a:ext cx="7851626" cy="1143000"/>
          </a:xfrm>
        </p:spPr>
        <p:txBody>
          <a:bodyPr/>
          <a:lstStyle/>
          <a:p>
            <a:pPr algn="l"/>
            <a:r>
              <a:rPr lang="ro-RO" altLang="en-US" sz="1200" dirty="0">
                <a:latin typeface="Times New Roman" pitchFamily="18" charset="0"/>
                <a:cs typeface="Times New Roman" pitchFamily="18" charset="0"/>
              </a:rPr>
              <a:t>Privește imaginea! Cât</a:t>
            </a:r>
            <a:r>
              <a:rPr lang="en-US" altLang="en-US" sz="12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altLang="en-US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200" dirty="0" err="1">
                <a:latin typeface="Times New Roman" pitchFamily="18" charset="0"/>
                <a:cs typeface="Times New Roman" pitchFamily="18" charset="0"/>
              </a:rPr>
              <a:t>fulgi</a:t>
            </a:r>
            <a:r>
              <a:rPr lang="en-US" altLang="en-US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o-RO" altLang="en-US" sz="1200" dirty="0">
                <a:latin typeface="Times New Roman" pitchFamily="18" charset="0"/>
                <a:cs typeface="Times New Roman" pitchFamily="18" charset="0"/>
              </a:rPr>
              <a:t>sunt? Dar </a:t>
            </a:r>
            <a:r>
              <a:rPr lang="en-US" altLang="en-US" sz="1200" dirty="0" err="1">
                <a:latin typeface="Times New Roman" pitchFamily="18" charset="0"/>
                <a:cs typeface="Times New Roman" pitchFamily="18" charset="0"/>
              </a:rPr>
              <a:t>brazi</a:t>
            </a:r>
            <a:r>
              <a:rPr lang="en-US" altLang="ro-RO" sz="1200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altLang="ro-RO" sz="1200" dirty="0" err="1">
                <a:latin typeface="Times New Roman" pitchFamily="18" charset="0"/>
                <a:cs typeface="Times New Roman" pitchFamily="18" charset="0"/>
              </a:rPr>
              <a:t>Arat</a:t>
            </a:r>
            <a:r>
              <a:rPr lang="ro-RO" altLang="ro-RO" sz="1200" dirty="0">
                <a:latin typeface="Times New Roman" pitchFamily="18" charset="0"/>
                <a:cs typeface="Times New Roman" pitchFamily="18" charset="0"/>
              </a:rPr>
              <a:t>ă cifra care corespunde numărului lor!</a:t>
            </a:r>
          </a:p>
        </p:txBody>
      </p:sp>
      <p:pic>
        <p:nvPicPr>
          <p:cNvPr id="6" name="Substituent conținut 5">
            <a:extLst>
              <a:ext uri="{FF2B5EF4-FFF2-40B4-BE49-F238E27FC236}">
                <a16:creationId xmlns="" xmlns:a16="http://schemas.microsoft.com/office/drawing/2014/main" id="{47465671-3DE7-4D02-8122-92B7B4E8D94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027674" y="5286517"/>
            <a:ext cx="1412081" cy="1080121"/>
          </a:xfrm>
          <a:prstGeom prst="rect">
            <a:avLst/>
          </a:prstGeom>
        </p:spPr>
      </p:pic>
      <p:pic>
        <p:nvPicPr>
          <p:cNvPr id="11" name="Substituent conținut 10">
            <a:extLst>
              <a:ext uri="{FF2B5EF4-FFF2-40B4-BE49-F238E27FC236}">
                <a16:creationId xmlns="" xmlns:a16="http://schemas.microsoft.com/office/drawing/2014/main" id="{3255B450-387F-4525-88BA-E605226365DF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535913" y="1700808"/>
            <a:ext cx="831915" cy="720080"/>
          </a:xfrm>
          <a:prstGeom prst="rect">
            <a:avLst/>
          </a:prstGeom>
        </p:spPr>
      </p:pic>
      <p:pic>
        <p:nvPicPr>
          <p:cNvPr id="12" name="Imagine 11">
            <a:extLst>
              <a:ext uri="{FF2B5EF4-FFF2-40B4-BE49-F238E27FC236}">
                <a16:creationId xmlns="" xmlns:a16="http://schemas.microsoft.com/office/drawing/2014/main" id="{D50D6679-F3CC-41FC-9E6F-2DDF625789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871" y="2679070"/>
            <a:ext cx="830671" cy="720080"/>
          </a:xfrm>
          <a:prstGeom prst="rect">
            <a:avLst/>
          </a:prstGeom>
        </p:spPr>
      </p:pic>
      <p:pic>
        <p:nvPicPr>
          <p:cNvPr id="9" name="Substituent conținut 10">
            <a:extLst>
              <a:ext uri="{FF2B5EF4-FFF2-40B4-BE49-F238E27FC236}">
                <a16:creationId xmlns="" xmlns:a16="http://schemas.microsoft.com/office/drawing/2014/main" id="{3255B450-387F-4525-88BA-E605226365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7258" y="1101332"/>
            <a:ext cx="831915" cy="7200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" name="Substituent conținut 10">
            <a:extLst>
              <a:ext uri="{FF2B5EF4-FFF2-40B4-BE49-F238E27FC236}">
                <a16:creationId xmlns="" xmlns:a16="http://schemas.microsoft.com/office/drawing/2014/main" id="{3255B450-387F-4525-88BA-E605226365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0908" y="1628800"/>
            <a:ext cx="831915" cy="7200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" name="Substituent conținut 10">
            <a:extLst>
              <a:ext uri="{FF2B5EF4-FFF2-40B4-BE49-F238E27FC236}">
                <a16:creationId xmlns="" xmlns:a16="http://schemas.microsoft.com/office/drawing/2014/main" id="{3255B450-387F-4525-88BA-E605226365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9173" y="2664266"/>
            <a:ext cx="831915" cy="7200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Substituent conținut 5">
            <a:extLst>
              <a:ext uri="{FF2B5EF4-FFF2-40B4-BE49-F238E27FC236}">
                <a16:creationId xmlns="" xmlns:a16="http://schemas.microsoft.com/office/drawing/2014/main" id="{47465671-3DE7-4D02-8122-92B7B4E8D9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0575" y="5315817"/>
            <a:ext cx="1412081" cy="108012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" name="Substituent conținut 5">
            <a:extLst>
              <a:ext uri="{FF2B5EF4-FFF2-40B4-BE49-F238E27FC236}">
                <a16:creationId xmlns="" xmlns:a16="http://schemas.microsoft.com/office/drawing/2014/main" id="{47465671-3DE7-4D02-8122-92B7B4E8D9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4349" y="4262804"/>
            <a:ext cx="1412081" cy="108012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" name="Substituent conținut 5">
            <a:extLst>
              <a:ext uri="{FF2B5EF4-FFF2-40B4-BE49-F238E27FC236}">
                <a16:creationId xmlns="" xmlns:a16="http://schemas.microsoft.com/office/drawing/2014/main" id="{47465671-3DE7-4D02-8122-92B7B4E8D9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4348" y="3182683"/>
            <a:ext cx="1412081" cy="108012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" name="Substituent conținut 5">
            <a:extLst>
              <a:ext uri="{FF2B5EF4-FFF2-40B4-BE49-F238E27FC236}">
                <a16:creationId xmlns="" xmlns:a16="http://schemas.microsoft.com/office/drawing/2014/main" id="{47465671-3DE7-4D02-8122-92B7B4E8D9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7013" y="3182683"/>
            <a:ext cx="1412081" cy="108012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" name="Substituent conținut 5">
            <a:extLst>
              <a:ext uri="{FF2B5EF4-FFF2-40B4-BE49-F238E27FC236}">
                <a16:creationId xmlns="" xmlns:a16="http://schemas.microsoft.com/office/drawing/2014/main" id="{47465671-3DE7-4D02-8122-92B7B4E8D9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8656" y="4210644"/>
            <a:ext cx="1412081" cy="108012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102" y="3573016"/>
            <a:ext cx="2016225" cy="250136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2897" y="757399"/>
            <a:ext cx="2088232" cy="246288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l"/>
            <a:r>
              <a:rPr lang="ro-RO" altLang="en-US" sz="1200" dirty="0">
                <a:latin typeface="Times New Roman" pitchFamily="18" charset="0"/>
                <a:cs typeface="Times New Roman" pitchFamily="18" charset="0"/>
              </a:rPr>
              <a:t>Numără și spune </a:t>
            </a:r>
            <a:r>
              <a:rPr lang="ro-RO" altLang="en-US" sz="1200" dirty="0" err="1">
                <a:latin typeface="Times New Roman" pitchFamily="18" charset="0"/>
                <a:cs typeface="Times New Roman" pitchFamily="18" charset="0"/>
              </a:rPr>
              <a:t>câ</a:t>
            </a:r>
            <a:r>
              <a:rPr lang="en-US" altLang="en-US" sz="1200" dirty="0" err="1">
                <a:latin typeface="Times New Roman" pitchFamily="18" charset="0"/>
                <a:cs typeface="Times New Roman" pitchFamily="18" charset="0"/>
              </a:rPr>
              <a:t>ti</a:t>
            </a:r>
            <a:r>
              <a:rPr lang="en-US" altLang="en-US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200" dirty="0" err="1">
                <a:latin typeface="Times New Roman" pitchFamily="18" charset="0"/>
                <a:cs typeface="Times New Roman" pitchFamily="18" charset="0"/>
              </a:rPr>
              <a:t>reni</a:t>
            </a:r>
            <a:r>
              <a:rPr lang="ro-RO" altLang="en-US" sz="1200" dirty="0">
                <a:latin typeface="Times New Roman" pitchFamily="18" charset="0"/>
                <a:cs typeface="Times New Roman" pitchFamily="18" charset="0"/>
              </a:rPr>
              <a:t> sunt! Arată cifra corespunzătoare numărului lor!</a:t>
            </a:r>
          </a:p>
        </p:txBody>
      </p:sp>
      <p:pic>
        <p:nvPicPr>
          <p:cNvPr id="7" name="Substituent conținut 6">
            <a:extLst>
              <a:ext uri="{FF2B5EF4-FFF2-40B4-BE49-F238E27FC236}">
                <a16:creationId xmlns="" xmlns:a16="http://schemas.microsoft.com/office/drawing/2014/main" id="{1355C65B-5B70-4E87-863D-FCF5E5A417F5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5967" y="1352035"/>
            <a:ext cx="1435846" cy="1368152"/>
          </a:xfrm>
        </p:spPr>
      </p:pic>
      <p:pic>
        <p:nvPicPr>
          <p:cNvPr id="8" name="Imagine 7">
            <a:extLst>
              <a:ext uri="{FF2B5EF4-FFF2-40B4-BE49-F238E27FC236}">
                <a16:creationId xmlns="" xmlns:a16="http://schemas.microsoft.com/office/drawing/2014/main" id="{19AA7D01-71E9-4C85-9E55-17C835D4FB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040" y="1340768"/>
            <a:ext cx="1440160" cy="1379419"/>
          </a:xfrm>
          <a:prstGeom prst="rect">
            <a:avLst/>
          </a:prstGeom>
        </p:spPr>
      </p:pic>
      <p:pic>
        <p:nvPicPr>
          <p:cNvPr id="9" name="Substituent conținut 6">
            <a:extLst>
              <a:ext uri="{FF2B5EF4-FFF2-40B4-BE49-F238E27FC236}">
                <a16:creationId xmlns="" xmlns:a16="http://schemas.microsoft.com/office/drawing/2014/main" id="{1355C65B-5B70-4E87-863D-FCF5E5A417F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096" y="3356992"/>
            <a:ext cx="1435846" cy="136815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" name="Substituent conținut 6">
            <a:extLst>
              <a:ext uri="{FF2B5EF4-FFF2-40B4-BE49-F238E27FC236}">
                <a16:creationId xmlns="" xmlns:a16="http://schemas.microsoft.com/office/drawing/2014/main" id="{1355C65B-5B70-4E87-863D-FCF5E5A417F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97" y="3356992"/>
            <a:ext cx="1435846" cy="136815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" name="Substituent conținut 6">
            <a:extLst>
              <a:ext uri="{FF2B5EF4-FFF2-40B4-BE49-F238E27FC236}">
                <a16:creationId xmlns="" xmlns:a16="http://schemas.microsoft.com/office/drawing/2014/main" id="{1355C65B-5B70-4E87-863D-FCF5E5A417F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096" y="5214093"/>
            <a:ext cx="1435846" cy="136815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Substituent conținut 6">
            <a:extLst>
              <a:ext uri="{FF2B5EF4-FFF2-40B4-BE49-F238E27FC236}">
                <a16:creationId xmlns="" xmlns:a16="http://schemas.microsoft.com/office/drawing/2014/main" id="{1355C65B-5B70-4E87-863D-FCF5E5A417F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040" y="5149424"/>
            <a:ext cx="1435846" cy="136815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1052736"/>
            <a:ext cx="1868137" cy="216024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8284" y="4041067"/>
            <a:ext cx="1296144" cy="1720307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o-RO" altLang="en-US" sz="1200" dirty="0">
                <a:latin typeface="Times New Roman" pitchFamily="18" charset="0"/>
                <a:cs typeface="Times New Roman" pitchFamily="18" charset="0"/>
              </a:rPr>
              <a:t>Cât</a:t>
            </a:r>
            <a:r>
              <a:rPr lang="en-US" altLang="en-US" sz="1200" dirty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en-US" altLang="en-US" sz="1200" dirty="0" err="1">
                <a:latin typeface="Times New Roman" pitchFamily="18" charset="0"/>
                <a:cs typeface="Times New Roman" pitchFamily="18" charset="0"/>
              </a:rPr>
              <a:t>clopotei</a:t>
            </a:r>
            <a:r>
              <a:rPr lang="en-US" altLang="en-US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1200" dirty="0" err="1">
                <a:latin typeface="Times New Roman" pitchFamily="18" charset="0"/>
                <a:cs typeface="Times New Roman" pitchFamily="18" charset="0"/>
              </a:rPr>
              <a:t>sunt</a:t>
            </a:r>
            <a:r>
              <a:rPr lang="en-US" altLang="en-US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o-RO" altLang="en-US" sz="1200" dirty="0" smtClean="0">
                <a:latin typeface="Times New Roman" pitchFamily="18" charset="0"/>
                <a:cs typeface="Times New Roman" pitchFamily="18" charset="0"/>
              </a:rPr>
              <a:t>in imagin</a:t>
            </a:r>
            <a:r>
              <a:rPr lang="en-US" altLang="en-US" sz="1200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o-RO" altLang="en-US" sz="1200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ro-RO" altLang="en-US" sz="1200" dirty="0" smtClean="0">
                <a:latin typeface="Times New Roman" pitchFamily="18" charset="0"/>
                <a:cs typeface="Times New Roman" pitchFamily="18" charset="0"/>
              </a:rPr>
              <a:t>Alege cifra corespunzatoare</a:t>
            </a:r>
            <a:r>
              <a:rPr lang="ro-RO" altLang="en-US" sz="1200" dirty="0">
                <a:latin typeface="Times New Roman" pitchFamily="18" charset="0"/>
                <a:cs typeface="Times New Roman" pitchFamily="18" charset="0"/>
              </a:rPr>
              <a:t>!</a:t>
            </a:r>
          </a:p>
        </p:txBody>
      </p:sp>
      <p:pic>
        <p:nvPicPr>
          <p:cNvPr id="9" name="Imagine 7">
            <a:extLst>
              <a:ext uri="{FF2B5EF4-FFF2-40B4-BE49-F238E27FC236}">
                <a16:creationId xmlns="" xmlns:a16="http://schemas.microsoft.com/office/drawing/2014/main" id="{C8481183-5F0B-4DC4-AFC3-9DC355646A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8397" y="4221088"/>
            <a:ext cx="953446" cy="987760"/>
          </a:xfrm>
          <a:prstGeom prst="rect">
            <a:avLst/>
          </a:prstGeom>
        </p:spPr>
      </p:pic>
      <p:pic>
        <p:nvPicPr>
          <p:cNvPr id="10" name="Imagine 7">
            <a:extLst>
              <a:ext uri="{FF2B5EF4-FFF2-40B4-BE49-F238E27FC236}">
                <a16:creationId xmlns="" xmlns:a16="http://schemas.microsoft.com/office/drawing/2014/main" id="{C8481183-5F0B-4DC4-AFC3-9DC355646A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3345" y="2708920"/>
            <a:ext cx="953446" cy="987760"/>
          </a:xfrm>
          <a:prstGeom prst="rect">
            <a:avLst/>
          </a:prstGeom>
        </p:spPr>
      </p:pic>
      <p:pic>
        <p:nvPicPr>
          <p:cNvPr id="12" name="Imagine 7">
            <a:extLst>
              <a:ext uri="{FF2B5EF4-FFF2-40B4-BE49-F238E27FC236}">
                <a16:creationId xmlns="" xmlns:a16="http://schemas.microsoft.com/office/drawing/2014/main" id="{C8481183-5F0B-4DC4-AFC3-9DC355646A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9582" y="1412776"/>
            <a:ext cx="953446" cy="9877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196752"/>
            <a:ext cx="1080120" cy="121924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439507"/>
            <a:ext cx="1152128" cy="106150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3696680"/>
            <a:ext cx="1224136" cy="115212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5085184"/>
            <a:ext cx="792088" cy="936104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l"/>
            <a:r>
              <a:rPr lang="en-US" altLang="ro-RO" sz="1200" b="1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o-RO" altLang="ro-RO" sz="1200" b="1" dirty="0">
                <a:latin typeface="Times New Roman" pitchFamily="18" charset="0"/>
                <a:cs typeface="Times New Roman" pitchFamily="18" charset="0"/>
              </a:rPr>
              <a:t>ă recapitulăm!</a:t>
            </a:r>
            <a:r>
              <a:rPr lang="ro-RO" altLang="en-US" sz="1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o-RO" altLang="en-US" sz="1200" dirty="0">
                <a:latin typeface="Times New Roman" pitchFamily="18" charset="0"/>
                <a:cs typeface="Times New Roman" pitchFamily="18" charset="0"/>
              </a:rPr>
            </a:br>
            <a:r>
              <a:rPr lang="ro-RO" altLang="en-US" sz="1200" dirty="0">
                <a:latin typeface="Times New Roman" pitchFamily="18" charset="0"/>
                <a:cs typeface="Times New Roman" pitchFamily="18" charset="0"/>
              </a:rPr>
              <a:t>Câte obiecte arată cifra </a:t>
            </a:r>
            <a:r>
              <a:rPr lang="ro-RO" altLang="en-US" sz="1200" dirty="0" smtClean="0">
                <a:latin typeface="Times New Roman" pitchFamily="18" charset="0"/>
                <a:cs typeface="Times New Roman" pitchFamily="18" charset="0"/>
              </a:rPr>
              <a:t>5? </a:t>
            </a:r>
            <a:r>
              <a:rPr lang="ro-RO" altLang="en-US" sz="1200" dirty="0">
                <a:latin typeface="Times New Roman" pitchFamily="18" charset="0"/>
                <a:cs typeface="Times New Roman" pitchFamily="18" charset="0"/>
              </a:rPr>
              <a:t>Dar cifra </a:t>
            </a:r>
            <a:r>
              <a:rPr lang="ro-RO" altLang="en-US" sz="1200" dirty="0" smtClean="0">
                <a:latin typeface="Times New Roman" pitchFamily="18" charset="0"/>
                <a:cs typeface="Times New Roman" pitchFamily="18" charset="0"/>
              </a:rPr>
              <a:t>6?</a:t>
            </a:r>
            <a:endParaRPr lang="ro-RO" altLang="en-US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556792"/>
            <a:ext cx="3456384" cy="367240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764704"/>
            <a:ext cx="2787774" cy="518457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Rectangle 191">
            <a:extLst>
              <a:ext uri="{FF2B5EF4-FFF2-40B4-BE49-F238E27FC236}">
                <a16:creationId xmlns="" xmlns:a16="http://schemas.microsoft.com/office/drawing/2014/main" id="{0BC9EFE1-D8CB-4668-9980-DB108327A79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-228" y="0"/>
            <a:ext cx="4703676" cy="6858000"/>
          </a:xfrm>
          <a:prstGeom prst="rect">
            <a:avLst/>
          </a:prstGeom>
          <a:gradFill>
            <a:gsLst>
              <a:gs pos="0">
                <a:schemeClr val="accent2"/>
              </a:gs>
              <a:gs pos="25000">
                <a:schemeClr val="accent2"/>
              </a:gs>
              <a:gs pos="94000">
                <a:schemeClr val="accent1"/>
              </a:gs>
              <a:gs pos="100000">
                <a:schemeClr val="accent1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3" name="Picture 192">
            <a:extLst>
              <a:ext uri="{FF2B5EF4-FFF2-40B4-BE49-F238E27FC236}">
                <a16:creationId xmlns="" xmlns:a16="http://schemas.microsoft.com/office/drawing/2014/main" id="{7CBAE1BD-B8E4-4029-8AA2-C77E4FED986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193" name="Title 1"/>
          <p:cNvSpPr>
            <a:spLocks noGrp="1"/>
          </p:cNvSpPr>
          <p:nvPr>
            <p:ph type="title"/>
          </p:nvPr>
        </p:nvSpPr>
        <p:spPr>
          <a:xfrm>
            <a:off x="5121475" y="1700808"/>
            <a:ext cx="3604497" cy="1401448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 rtl="0">
              <a:lnSpc>
                <a:spcPct val="90000"/>
              </a:lnSpc>
            </a:pPr>
            <a:r>
              <a:rPr lang="en-US" altLang="en-US" sz="3800" i="1" dirty="0">
                <a:solidFill>
                  <a:srgbClr val="000000"/>
                </a:solidFill>
              </a:rPr>
              <a:t>Cu </a:t>
            </a:r>
            <a:r>
              <a:rPr lang="en-US" altLang="en-US" sz="3800" i="1" dirty="0" err="1">
                <a:solidFill>
                  <a:srgbClr val="000000"/>
                </a:solidFill>
              </a:rPr>
              <a:t>ce</a:t>
            </a:r>
            <a:r>
              <a:rPr lang="en-US" altLang="en-US" sz="3800" i="1" dirty="0">
                <a:solidFill>
                  <a:srgbClr val="000000"/>
                </a:solidFill>
              </a:rPr>
              <a:t> </a:t>
            </a:r>
            <a:r>
              <a:rPr lang="en-US" altLang="en-US" sz="3800" i="1" dirty="0" err="1">
                <a:solidFill>
                  <a:srgbClr val="000000"/>
                </a:solidFill>
              </a:rPr>
              <a:t>seamănă</a:t>
            </a:r>
            <a:r>
              <a:rPr lang="en-US" altLang="en-US" sz="3800" i="1" dirty="0">
                <a:solidFill>
                  <a:srgbClr val="000000"/>
                </a:solidFill>
              </a:rPr>
              <a:t> </a:t>
            </a:r>
            <a:r>
              <a:rPr lang="en-US" altLang="en-US" sz="3800" i="1" dirty="0" err="1">
                <a:solidFill>
                  <a:srgbClr val="000000"/>
                </a:solidFill>
              </a:rPr>
              <a:t>cifra</a:t>
            </a:r>
            <a:r>
              <a:rPr lang="en-US" altLang="en-US" sz="3800" i="1" dirty="0">
                <a:solidFill>
                  <a:srgbClr val="000000"/>
                </a:solidFill>
              </a:rPr>
              <a:t> </a:t>
            </a:r>
            <a:r>
              <a:rPr lang="ro-RO" altLang="en-US" sz="3800" i="1" dirty="0" smtClean="0">
                <a:solidFill>
                  <a:srgbClr val="000000"/>
                </a:solidFill>
              </a:rPr>
              <a:t>6</a:t>
            </a:r>
            <a:r>
              <a:rPr lang="en-US" altLang="en-US" sz="3800" i="1" dirty="0" smtClean="0">
                <a:solidFill>
                  <a:srgbClr val="000000"/>
                </a:solidFill>
              </a:rPr>
              <a:t>?</a:t>
            </a:r>
            <a:endParaRPr lang="en-US" altLang="en-US" sz="3800" i="1" dirty="0">
              <a:solidFill>
                <a:srgbClr val="000000"/>
              </a:solidFill>
            </a:endParaRPr>
          </a:p>
        </p:txBody>
      </p:sp>
      <p:sp>
        <p:nvSpPr>
          <p:cNvPr id="194" name="Freeform 49">
            <a:extLst>
              <a:ext uri="{FF2B5EF4-FFF2-40B4-BE49-F238E27FC236}">
                <a16:creationId xmlns="" xmlns:a16="http://schemas.microsoft.com/office/drawing/2014/main" id="{77DA6D33-2D62-458C-BF5D-DBF612FD557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590635"/>
            <a:ext cx="4108564" cy="6276841"/>
          </a:xfrm>
          <a:custGeom>
            <a:avLst/>
            <a:gdLst>
              <a:gd name="connsiteX0" fmla="*/ 2178155 w 5478085"/>
              <a:gd name="connsiteY0" fmla="*/ 0 h 6276841"/>
              <a:gd name="connsiteX1" fmla="*/ 5478085 w 5478085"/>
              <a:gd name="connsiteY1" fmla="*/ 3299930 h 6276841"/>
              <a:gd name="connsiteX2" fmla="*/ 3751098 w 5478085"/>
              <a:gd name="connsiteY2" fmla="*/ 6201577 h 6276841"/>
              <a:gd name="connsiteX3" fmla="*/ 3594858 w 5478085"/>
              <a:gd name="connsiteY3" fmla="*/ 6276841 h 6276841"/>
              <a:gd name="connsiteX4" fmla="*/ 761453 w 5478085"/>
              <a:gd name="connsiteY4" fmla="*/ 6276841 h 6276841"/>
              <a:gd name="connsiteX5" fmla="*/ 605213 w 5478085"/>
              <a:gd name="connsiteY5" fmla="*/ 6201577 h 6276841"/>
              <a:gd name="connsiteX6" fmla="*/ 79093 w 5478085"/>
              <a:gd name="connsiteY6" fmla="*/ 5846317 h 6276841"/>
              <a:gd name="connsiteX7" fmla="*/ 0 w 5478085"/>
              <a:gd name="connsiteY7" fmla="*/ 5774432 h 6276841"/>
              <a:gd name="connsiteX8" fmla="*/ 0 w 5478085"/>
              <a:gd name="connsiteY8" fmla="*/ 825429 h 6276841"/>
              <a:gd name="connsiteX9" fmla="*/ 79093 w 5478085"/>
              <a:gd name="connsiteY9" fmla="*/ 753544 h 6276841"/>
              <a:gd name="connsiteX10" fmla="*/ 2178155 w 5478085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78085" h="6276841">
                <a:moveTo>
                  <a:pt x="2178155" y="0"/>
                </a:moveTo>
                <a:cubicBezTo>
                  <a:pt x="4000656" y="0"/>
                  <a:pt x="5478085" y="1477429"/>
                  <a:pt x="5478085" y="3299930"/>
                </a:cubicBezTo>
                <a:cubicBezTo>
                  <a:pt x="5478085" y="4552900"/>
                  <a:pt x="4779769" y="5642769"/>
                  <a:pt x="3751098" y="6201577"/>
                </a:cubicBezTo>
                <a:lnTo>
                  <a:pt x="3594858" y="6276841"/>
                </a:lnTo>
                <a:lnTo>
                  <a:pt x="761453" y="6276841"/>
                </a:lnTo>
                <a:lnTo>
                  <a:pt x="605213" y="6201577"/>
                </a:lnTo>
                <a:cubicBezTo>
                  <a:pt x="418182" y="6099975"/>
                  <a:pt x="242071" y="5980818"/>
                  <a:pt x="79093" y="5846317"/>
                </a:cubicBezTo>
                <a:lnTo>
                  <a:pt x="0" y="5774432"/>
                </a:lnTo>
                <a:lnTo>
                  <a:pt x="0" y="825429"/>
                </a:lnTo>
                <a:lnTo>
                  <a:pt x="79093" y="753544"/>
                </a:lnTo>
                <a:cubicBezTo>
                  <a:pt x="649516" y="282789"/>
                  <a:pt x="1380811" y="0"/>
                  <a:pt x="2178155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2"/>
                </a:gs>
                <a:gs pos="23000">
                  <a:schemeClr val="accent2"/>
                </a:gs>
                <a:gs pos="83000">
                  <a:schemeClr val="accent1"/>
                </a:gs>
                <a:gs pos="100000">
                  <a:schemeClr val="accent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36948"/>
            <a:ext cx="3266307" cy="398410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o-RO" altLang="en-US" sz="2400" b="1"/>
              <a:t>Răspunde la ghicitori!</a:t>
            </a:r>
          </a:p>
        </p:txBody>
      </p:sp>
      <p:sp>
        <p:nvSpPr>
          <p:cNvPr id="7" name="Text Box 6"/>
          <p:cNvSpPr txBox="1"/>
          <p:nvPr/>
        </p:nvSpPr>
        <p:spPr>
          <a:xfrm>
            <a:off x="2767965" y="6126480"/>
            <a:ext cx="33185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altLang="en-US" sz="28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F</a:t>
            </a:r>
            <a:r>
              <a:rPr lang="en-US" altLang="en-US" sz="280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oarte</a:t>
            </a:r>
            <a:r>
              <a:rPr lang="en-US" altLang="en-US" sz="28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bine</a:t>
            </a:r>
            <a:r>
              <a:rPr lang="ro-RO" altLang="en-US" sz="28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!</a:t>
            </a:r>
          </a:p>
        </p:txBody>
      </p:sp>
      <p:sp>
        <p:nvSpPr>
          <p:cNvPr id="20" name="Față zâmbitoare 19">
            <a:extLst>
              <a:ext uri="{FF2B5EF4-FFF2-40B4-BE49-F238E27FC236}">
                <a16:creationId xmlns="" xmlns:a16="http://schemas.microsoft.com/office/drawing/2014/main" id="{290B44E4-B1A7-43AF-AFFB-459A8EF7C0D0}"/>
              </a:ext>
            </a:extLst>
          </p:cNvPr>
          <p:cNvSpPr/>
          <p:nvPr/>
        </p:nvSpPr>
        <p:spPr>
          <a:xfrm>
            <a:off x="5487783" y="5996895"/>
            <a:ext cx="678947" cy="655866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556791"/>
            <a:ext cx="3456384" cy="444010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7" y="1052736"/>
            <a:ext cx="3024337" cy="494415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7DB6EF"/>
      </a:accent1>
      <a:accent2>
        <a:srgbClr val="C0504D"/>
      </a:accent2>
      <a:accent3>
        <a:srgbClr val="FFFFFF"/>
      </a:accent3>
      <a:accent4>
        <a:srgbClr val="000000"/>
      </a:accent4>
      <a:accent5>
        <a:srgbClr val="C0D7F5"/>
      </a:accent5>
      <a:accent6>
        <a:srgbClr val="AC4744"/>
      </a:accent6>
      <a:hlink>
        <a:srgbClr val="0066CC"/>
      </a:hlink>
      <a:folHlink>
        <a:srgbClr val="800080"/>
      </a:folHlink>
    </a:clrScheme>
    <a:fontScheme name="">
      <a:majorFont>
        <a:latin typeface="Arial"/>
        <a:ea typeface="Arial"/>
        <a:cs typeface=""/>
      </a:majorFont>
      <a:minorFont>
        <a:latin typeface="Arial"/>
        <a:ea typeface="Arial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7DB6EF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C0D7F5"/>
        </a:accent5>
        <a:accent6>
          <a:srgbClr val="AC4744"/>
        </a:accent6>
        <a:hlink>
          <a:srgbClr val="0066CC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117</Words>
  <Application>Microsoft Office PowerPoint</Application>
  <PresentationFormat>On-screen Show (4:3)</PresentationFormat>
  <Paragraphs>11</Paragraphs>
  <Slides>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Default Design</vt:lpstr>
      <vt:lpstr>PowerPoint Presentation</vt:lpstr>
      <vt:lpstr>Privește și răspunde la întrebări:Câti oameni de zapada sunt în imagine? Dar fulgi de zapada? Care obiecte sunt mai multe? Cu cât sunt mai mulți fulgi de zapada decât oameni de zapada?</vt:lpstr>
      <vt:lpstr>Privește imaginea! Câti fulgi sunt? Dar brazi? Arată cifra care corespunde numărului lor!</vt:lpstr>
      <vt:lpstr>Numără și spune câti reni sunt! Arată cifra corespunzătoare numărului lor!</vt:lpstr>
      <vt:lpstr>Câti clopotei sunt in imagine? Alege cifra corespunzatoare!</vt:lpstr>
      <vt:lpstr>Să recapitulăm! Câte obiecte arată cifra 5? Dar cifra 6?</vt:lpstr>
      <vt:lpstr>Cu ce seamănă cifra 6?</vt:lpstr>
      <vt:lpstr>Răspunde la ghicitori!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Prezentare PowerPoint</dc:title>
  <dc:creator>Dorina Stefan</dc:creator>
  <cp:lastModifiedBy>Furnicute</cp:lastModifiedBy>
  <cp:revision>17</cp:revision>
  <dcterms:created xsi:type="dcterms:W3CDTF">2020-12-14T09:25:11Z</dcterms:created>
  <dcterms:modified xsi:type="dcterms:W3CDTF">2022-01-28T11:56:10Z</dcterms:modified>
</cp:coreProperties>
</file>