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642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70FD62-ADA4-4444-9559-E2BD42B09B4F}" type="datetimeFigureOut">
              <a:rPr lang="en-US" smtClean="0"/>
              <a:t>6/20/2022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64B73E-FB85-43CC-A6E6-035741334E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8339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o-RO" dirty="0" smtClean="0"/>
              <a:t>Sarcină:</a:t>
            </a:r>
            <a:r>
              <a:rPr lang="ro-RO" baseline="0" dirty="0" smtClean="0"/>
              <a:t> să găsescă umbra potrivită fiecărui animal din imaginile prezentate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64B73E-FB85-43CC-A6E6-035741334E8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054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6/20/2022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6/20/2022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6/20/2022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6/20/2022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6/20/2022</a:t>
            </a:fld>
            <a:endParaRPr lang="en-US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6/20/2022</a:t>
            </a:fld>
            <a:endParaRPr lang="en-US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6/20/2022</a:t>
            </a:fld>
            <a:endParaRPr lang="en-US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6/20/2022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6/20/2022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6/20/2022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B2AD-34D6-4093-8772-DC8079B6D005}" type="datetimeFigureOut">
              <a:rPr lang="en-US" smtClean="0"/>
              <a:pPr/>
              <a:t>6/20/2022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7B2AD-34D6-4093-8772-DC8079B6D005}" type="datetimeFigureOut">
              <a:rPr lang="en-US" smtClean="0"/>
              <a:pPr/>
              <a:t>6/20/2022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923D44-A265-4C35-B3D9-34A1C005FE0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2736304"/>
          </a:xfrm>
        </p:spPr>
        <p:txBody>
          <a:bodyPr>
            <a:normAutofit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Joc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de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aten</a:t>
            </a:r>
            <a:r>
              <a:rPr lang="ro-RO" b="1" dirty="0">
                <a:latin typeface="Times New Roman" pitchFamily="18" charset="0"/>
                <a:cs typeface="Times New Roman" pitchFamily="18" charset="0"/>
              </a:rPr>
              <a:t>ț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o-RO" b="1" dirty="0" smtClean="0">
                <a:latin typeface="Times New Roman" pitchFamily="18" charset="0"/>
                <a:cs typeface="Times New Roman" pitchFamily="18" charset="0"/>
              </a:rPr>
              <a:t>e</a:t>
            </a:r>
            <a:br>
              <a:rPr lang="ro-RO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o-RO" b="1" dirty="0" smtClean="0">
                <a:latin typeface="Times New Roman" pitchFamily="18" charset="0"/>
                <a:cs typeface="Times New Roman" pitchFamily="18" charset="0"/>
              </a:rPr>
              <a:t>Găsește </a:t>
            </a:r>
            <a:r>
              <a:rPr lang="ro-RO" b="1" dirty="0" smtClean="0">
                <a:latin typeface="Times New Roman" pitchFamily="18" charset="0"/>
                <a:cs typeface="Times New Roman" pitchFamily="18" charset="0"/>
              </a:rPr>
              <a:t>umbra </a:t>
            </a:r>
            <a:r>
              <a:rPr lang="ro-RO" b="1" dirty="0" smtClean="0">
                <a:latin typeface="Times New Roman" pitchFamily="18" charset="0"/>
                <a:cs typeface="Times New Roman" pitchFamily="18" charset="0"/>
              </a:rPr>
              <a:t>potrivită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!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3140968"/>
            <a:ext cx="7056784" cy="2880320"/>
          </a:xfrm>
        </p:spPr>
        <p:txBody>
          <a:bodyPr>
            <a:normAutofit/>
          </a:bodyPr>
          <a:lstStyle/>
          <a:p>
            <a:r>
              <a:rPr lang="en-US" sz="4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Educatoare</a:t>
            </a:r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ro-RO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Zota Florentina</a:t>
            </a:r>
            <a:endParaRPr lang="en-US" sz="4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G.P.P Nr.10 Buzau</a:t>
            </a:r>
            <a:endParaRPr lang="ro-RO" sz="4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o-RO" sz="1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Sarcină: Să găsescă umbra potrivită fiecărui animal din imaginile prezentate</a:t>
            </a:r>
            <a:endParaRPr lang="en-US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692696"/>
            <a:ext cx="6624736" cy="515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92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-99392"/>
            <a:ext cx="7488832" cy="6336704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1" y="764704"/>
            <a:ext cx="5832648" cy="5328592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88640"/>
            <a:ext cx="6012681" cy="604867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548680"/>
            <a:ext cx="5904656" cy="59766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5" y="-171400"/>
            <a:ext cx="5904656" cy="59766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7" y="548680"/>
            <a:ext cx="5976664" cy="57606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home\Desktop\imagesCA6YNNE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357166"/>
            <a:ext cx="5072098" cy="5326861"/>
          </a:xfrm>
          <a:prstGeom prst="rect">
            <a:avLst/>
          </a:prstGeom>
          <a:noFill/>
        </p:spPr>
      </p:pic>
      <p:pic>
        <p:nvPicPr>
          <p:cNvPr id="9219" name="Picture 3" descr="C:\Users\home\Desktop\99603305.jpg"/>
          <p:cNvPicPr>
            <a:picLocks noChangeAspect="1" noChangeArrowheads="1"/>
          </p:cNvPicPr>
          <p:nvPr/>
        </p:nvPicPr>
        <p:blipFill>
          <a:blip r:embed="rId4"/>
          <a:srcRect b="9582"/>
          <a:stretch>
            <a:fillRect/>
          </a:stretch>
        </p:blipFill>
        <p:spPr bwMode="auto">
          <a:xfrm>
            <a:off x="357158" y="387669"/>
            <a:ext cx="1643074" cy="1112505"/>
          </a:xfrm>
          <a:prstGeom prst="rect">
            <a:avLst/>
          </a:prstGeom>
          <a:noFill/>
        </p:spPr>
      </p:pic>
      <p:pic>
        <p:nvPicPr>
          <p:cNvPr id="9220" name="Picture 4" descr="C:\Users\home\Desktop\th_clapping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72330" y="4759521"/>
            <a:ext cx="1785950" cy="1712717"/>
          </a:xfrm>
          <a:prstGeom prst="rect">
            <a:avLst/>
          </a:prstGeom>
          <a:noFill/>
        </p:spPr>
      </p:pic>
    </p:spTree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36</Words>
  <Application>Microsoft Office PowerPoint</Application>
  <PresentationFormat>On-screen Show (4:3)</PresentationFormat>
  <Paragraphs>7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Temă Office</vt:lpstr>
      <vt:lpstr>Joc de atenție Găsește umbra potrivită!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home</dc:creator>
  <cp:lastModifiedBy>user</cp:lastModifiedBy>
  <cp:revision>13</cp:revision>
  <dcterms:created xsi:type="dcterms:W3CDTF">2013-03-24T22:01:13Z</dcterms:created>
  <dcterms:modified xsi:type="dcterms:W3CDTF">2022-06-20T04:51:40Z</dcterms:modified>
</cp:coreProperties>
</file>