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2736304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Joc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atentie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Recunoaste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animalul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!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140968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Educatoare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Fatu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Corina</a:t>
            </a:r>
            <a:endParaRPr lang="en-US" sz="4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G.P.P Nr.10 Buzau</a:t>
            </a:r>
            <a:endParaRPr 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home\Desktop\New folder\11954407231266496009liftarn_Cat_silhouette_svg_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7744" y="1100224"/>
            <a:ext cx="5304652" cy="5757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9921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36" name="Picture 12" descr="C:\Users\home\Desktop\New folder\11954407231266496009liftarn_Cat_silhouette_svg_hi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642918"/>
            <a:ext cx="9181293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36" name="Picture 12" descr="C:\Users\home\Desktop\New folder\11954407231266496009liftarn_Cat_silhouette_svg_hi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95536" y="571504"/>
            <a:ext cx="8352928" cy="5572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home\Desktop\New folder\dairy_cow_silhouet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18037" y="0"/>
            <a:ext cx="971914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Desktop\New folder\dog_silhouette_d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6" y="487229"/>
            <a:ext cx="4392488" cy="5654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home\Desktop\New folder\fo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748464" cy="65485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home\Desktop\New folder\horse_silhouette_clip_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501122" cy="6800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Users\home\Desktop\New folder\imagesCAXR3UB8.jpg"/>
          <p:cNvPicPr>
            <a:picLocks noChangeAspect="1" noChangeArrowheads="1"/>
          </p:cNvPicPr>
          <p:nvPr/>
        </p:nvPicPr>
        <p:blipFill>
          <a:blip r:embed="rId2"/>
          <a:srcRect r="8333"/>
          <a:stretch>
            <a:fillRect/>
          </a:stretch>
        </p:blipFill>
        <p:spPr bwMode="auto">
          <a:xfrm>
            <a:off x="-624699" y="-1000156"/>
            <a:ext cx="9768699" cy="96441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ome\Desktop\New folder\img-th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692696"/>
            <a:ext cx="5904656" cy="5904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C:\Users\home\Desktop\New folder\sheep-clip-art-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34434"/>
            <a:ext cx="8143964" cy="6191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ome\Desktop\imagesCA6YNNE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357166"/>
            <a:ext cx="5072098" cy="5326861"/>
          </a:xfrm>
          <a:prstGeom prst="rect">
            <a:avLst/>
          </a:prstGeom>
          <a:noFill/>
        </p:spPr>
      </p:pic>
      <p:pic>
        <p:nvPicPr>
          <p:cNvPr id="9219" name="Picture 3" descr="C:\Users\home\Desktop\99603305.jpg"/>
          <p:cNvPicPr>
            <a:picLocks noChangeAspect="1" noChangeArrowheads="1"/>
          </p:cNvPicPr>
          <p:nvPr/>
        </p:nvPicPr>
        <p:blipFill>
          <a:blip r:embed="rId4"/>
          <a:srcRect b="9582"/>
          <a:stretch>
            <a:fillRect/>
          </a:stretch>
        </p:blipFill>
        <p:spPr bwMode="auto">
          <a:xfrm>
            <a:off x="357158" y="387669"/>
            <a:ext cx="1643074" cy="1112505"/>
          </a:xfrm>
          <a:prstGeom prst="rect">
            <a:avLst/>
          </a:prstGeom>
          <a:noFill/>
        </p:spPr>
      </p:pic>
      <p:pic>
        <p:nvPicPr>
          <p:cNvPr id="9220" name="Picture 4" descr="C:\Users\home\Desktop\th_clapp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4759521"/>
            <a:ext cx="1785950" cy="1712717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</Words>
  <Application>Microsoft Office PowerPoint</Application>
  <PresentationFormat>On-screen Show (4:3)</PresentationFormat>
  <Paragraphs>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Temă Office</vt:lpstr>
      <vt:lpstr>Joc de atentie Recunoaste animalul!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home</dc:creator>
  <cp:lastModifiedBy>Corina</cp:lastModifiedBy>
  <cp:revision>5</cp:revision>
  <dcterms:created xsi:type="dcterms:W3CDTF">2013-03-24T22:01:13Z</dcterms:created>
  <dcterms:modified xsi:type="dcterms:W3CDTF">2021-06-09T13:16:31Z</dcterms:modified>
</cp:coreProperties>
</file>