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32"/>
  </p:notesMasterIdLst>
  <p:sldIdLst>
    <p:sldId id="267" r:id="rId2"/>
    <p:sldId id="281" r:id="rId3"/>
    <p:sldId id="270" r:id="rId4"/>
    <p:sldId id="271" r:id="rId5"/>
    <p:sldId id="280" r:id="rId6"/>
    <p:sldId id="273" r:id="rId7"/>
    <p:sldId id="274" r:id="rId8"/>
    <p:sldId id="275" r:id="rId9"/>
    <p:sldId id="276" r:id="rId10"/>
    <p:sldId id="277" r:id="rId11"/>
    <p:sldId id="282" r:id="rId12"/>
    <p:sldId id="283" r:id="rId13"/>
    <p:sldId id="284" r:id="rId14"/>
    <p:sldId id="285" r:id="rId15"/>
    <p:sldId id="286" r:id="rId16"/>
    <p:sldId id="287" r:id="rId17"/>
    <p:sldId id="288" r:id="rId18"/>
    <p:sldId id="289" r:id="rId19"/>
    <p:sldId id="290" r:id="rId20"/>
    <p:sldId id="291" r:id="rId21"/>
    <p:sldId id="292" r:id="rId22"/>
    <p:sldId id="294" r:id="rId23"/>
    <p:sldId id="295" r:id="rId24"/>
    <p:sldId id="293" r:id="rId25"/>
    <p:sldId id="296" r:id="rId26"/>
    <p:sldId id="297" r:id="rId27"/>
    <p:sldId id="298" r:id="rId28"/>
    <p:sldId id="299" r:id="rId29"/>
    <p:sldId id="300" r:id="rId30"/>
    <p:sldId id="301" r:id="rId3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anose="020B060403050404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22" autoAdjust="0"/>
    <p:restoredTop sz="94660"/>
  </p:normalViewPr>
  <p:slideViewPr>
    <p:cSldViewPr>
      <p:cViewPr varScale="1">
        <p:scale>
          <a:sx n="79" d="100"/>
          <a:sy n="79" d="100"/>
        </p:scale>
        <p:origin x="1618" y="10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>
            <a:extLst>
              <a:ext uri="{FF2B5EF4-FFF2-40B4-BE49-F238E27FC236}">
                <a16:creationId xmlns:a16="http://schemas.microsoft.com/office/drawing/2014/main" id="{499E68FF-F49F-4F23-BA09-F3427F757E9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Tahoma" panose="020B060403050404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Substituent dată 2">
            <a:extLst>
              <a:ext uri="{FF2B5EF4-FFF2-40B4-BE49-F238E27FC236}">
                <a16:creationId xmlns:a16="http://schemas.microsoft.com/office/drawing/2014/main" id="{409AAF92-2A77-4AB8-AFB3-18AE6689C0D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Tahoma" panose="020B0604030504040204" pitchFamily="34" charset="0"/>
              </a:defRPr>
            </a:lvl1pPr>
          </a:lstStyle>
          <a:p>
            <a:pPr>
              <a:defRPr/>
            </a:pPr>
            <a:fld id="{286E75F3-9C65-4FD4-B05F-D8259EC889EB}" type="datetimeFigureOut">
              <a:rPr lang="en-US"/>
              <a:pPr>
                <a:defRPr/>
              </a:pPr>
              <a:t>1/11/2026</a:t>
            </a:fld>
            <a:endParaRPr lang="en-US"/>
          </a:p>
        </p:txBody>
      </p:sp>
      <p:sp>
        <p:nvSpPr>
          <p:cNvPr id="4" name="Substituent imagine diapozitiv 3">
            <a:extLst>
              <a:ext uri="{FF2B5EF4-FFF2-40B4-BE49-F238E27FC236}">
                <a16:creationId xmlns:a16="http://schemas.microsoft.com/office/drawing/2014/main" id="{3412C078-237C-4A50-AC6C-ECA841094E2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Substituent note 4">
            <a:extLst>
              <a:ext uri="{FF2B5EF4-FFF2-40B4-BE49-F238E27FC236}">
                <a16:creationId xmlns:a16="http://schemas.microsoft.com/office/drawing/2014/main" id="{2414F785-ABB7-476A-9F14-60D6CA22B34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o-RO" noProof="0"/>
              <a:t>Clic pentru editare stiluri text Coordonator</a:t>
            </a:r>
          </a:p>
          <a:p>
            <a:pPr lvl="1"/>
            <a:r>
              <a:rPr lang="ro-RO" noProof="0"/>
              <a:t>Al doilea nivel</a:t>
            </a:r>
          </a:p>
          <a:p>
            <a:pPr lvl="2"/>
            <a:r>
              <a:rPr lang="ro-RO" noProof="0"/>
              <a:t>Al treilea nivel</a:t>
            </a:r>
          </a:p>
          <a:p>
            <a:pPr lvl="3"/>
            <a:r>
              <a:rPr lang="ro-RO" noProof="0"/>
              <a:t>Al patrulea nivel</a:t>
            </a:r>
          </a:p>
          <a:p>
            <a:pPr lvl="4"/>
            <a:r>
              <a:rPr lang="ro-RO" noProof="0"/>
              <a:t>Al cincilea nivel</a:t>
            </a:r>
            <a:endParaRPr lang="en-US" noProof="0"/>
          </a:p>
        </p:txBody>
      </p:sp>
      <p:sp>
        <p:nvSpPr>
          <p:cNvPr id="6" name="Substituent subsol 5">
            <a:extLst>
              <a:ext uri="{FF2B5EF4-FFF2-40B4-BE49-F238E27FC236}">
                <a16:creationId xmlns:a16="http://schemas.microsoft.com/office/drawing/2014/main" id="{DE024510-A10C-488D-8049-09886BB42938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Tahoma" panose="020B0604030504040204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ubstituent număr diapozitiv 6">
            <a:extLst>
              <a:ext uri="{FF2B5EF4-FFF2-40B4-BE49-F238E27FC236}">
                <a16:creationId xmlns:a16="http://schemas.microsoft.com/office/drawing/2014/main" id="{D229AC48-9912-452F-97C0-BA6FAAFEA80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E6537F1-35AC-451F-9382-9E7FA9A3764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u diapoziti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reeform 4">
            <a:extLst>
              <a:ext uri="{FF2B5EF4-FFF2-40B4-BE49-F238E27FC236}">
                <a16:creationId xmlns:a16="http://schemas.microsoft.com/office/drawing/2014/main" id="{6ABBF878-54ED-40CC-BB0F-CE5749BD5766}"/>
              </a:ext>
            </a:extLst>
          </p:cNvPr>
          <p:cNvSpPr>
            <a:spLocks/>
          </p:cNvSpPr>
          <p:nvPr/>
        </p:nvSpPr>
        <p:spPr bwMode="auto">
          <a:xfrm>
            <a:off x="285750" y="2803525"/>
            <a:ext cx="1588" cy="3035300"/>
          </a:xfrm>
          <a:custGeom>
            <a:avLst/>
            <a:gdLst>
              <a:gd name="T0" fmla="*/ 0 w 1588"/>
              <a:gd name="T1" fmla="*/ 0 h 1912"/>
              <a:gd name="T2" fmla="*/ 0 w 1588"/>
              <a:gd name="T3" fmla="*/ 2147483646 h 1912"/>
              <a:gd name="T4" fmla="*/ 0 w 1588"/>
              <a:gd name="T5" fmla="*/ 2147483646 h 1912"/>
              <a:gd name="T6" fmla="*/ 0 w 1588"/>
              <a:gd name="T7" fmla="*/ 2147483646 h 1912"/>
              <a:gd name="T8" fmla="*/ 0 w 1588"/>
              <a:gd name="T9" fmla="*/ 2147483646 h 1912"/>
              <a:gd name="T10" fmla="*/ 0 w 1588"/>
              <a:gd name="T11" fmla="*/ 2147483646 h 1912"/>
              <a:gd name="T12" fmla="*/ 0 w 1588"/>
              <a:gd name="T13" fmla="*/ 0 h 1912"/>
              <a:gd name="T14" fmla="*/ 0 w 1588"/>
              <a:gd name="T15" fmla="*/ 0 h 1912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0" t="0" r="r" b="b"/>
            <a:pathLst>
              <a:path w="1588" h="1912">
                <a:moveTo>
                  <a:pt x="0" y="0"/>
                </a:moveTo>
                <a:lnTo>
                  <a:pt x="0" y="6"/>
                </a:lnTo>
                <a:lnTo>
                  <a:pt x="0" y="60"/>
                </a:lnTo>
                <a:lnTo>
                  <a:pt x="0" y="1912"/>
                </a:lnTo>
                <a:lnTo>
                  <a:pt x="0" y="0"/>
                </a:lnTo>
                <a:close/>
              </a:path>
            </a:pathLst>
          </a:custGeom>
          <a:solidFill>
            <a:srgbClr val="6BBA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52578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997075"/>
            <a:ext cx="7772400" cy="1431925"/>
          </a:xfrm>
        </p:spPr>
        <p:txBody>
          <a:bodyPr anchor="b" anchorCtr="1"/>
          <a:lstStyle>
            <a:lvl1pPr algn="ctr">
              <a:defRPr/>
            </a:lvl1pPr>
          </a:lstStyle>
          <a:p>
            <a:pPr lvl="0"/>
            <a:r>
              <a:rPr lang="en-US" altLang="en-US" noProof="0"/>
              <a:t>Click to edit Master title style</a:t>
            </a:r>
          </a:p>
        </p:txBody>
      </p:sp>
      <p:sp>
        <p:nvSpPr>
          <p:cNvPr id="152579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en-US" altLang="en-US" noProof="0"/>
              <a:t>Click to edit Master subtitle style</a:t>
            </a:r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72BFB49-51C8-478A-BFF4-9838B11A4838}"/>
              </a:ext>
            </a:extLst>
          </p:cNvPr>
          <p:cNvSpPr>
            <a:spLocks noGrp="1" noChangeArrowheads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38EC29B-0558-49BB-8574-78D84F1D46BE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1826AE-E437-40B5-8ACE-EB85CE5E4E8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  <p:sp>
        <p:nvSpPr>
          <p:cNvPr id="7" name="Rectangle 7">
            <a:extLst>
              <a:ext uri="{FF2B5EF4-FFF2-40B4-BE49-F238E27FC236}">
                <a16:creationId xmlns:a16="http://schemas.microsoft.com/office/drawing/2014/main" id="{692513D9-54AC-48BB-9D37-F038104B43E1}"/>
              </a:ext>
            </a:extLst>
          </p:cNvPr>
          <p:cNvSpPr>
            <a:spLocks noGrp="1" noChangeArrowheads="1"/>
          </p:cNvSpPr>
          <p:nvPr>
            <p:ph type="dt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87736893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 pentru editare stil titlu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3A1A52F-FA56-4B7A-8CF1-B6E94081BB6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3117317-D545-4592-AAD6-602A8651367B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12C04A6-E13C-4946-AF69-34D0DDF0EB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054126-69FB-43C0-9226-463114E2129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659744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o-RO"/>
              <a:t>Clic pentru editare stil titlu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9D1FA67-8464-47CC-8D75-9322E15EC4A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CDD300F-B51D-471E-B46E-13FD2C90741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EE0B61D4-FD1B-4155-9C97-9238CE84A43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A329AB-D1AC-4D64-A14A-C932DAE7035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60762763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 pentru editare stil titlu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457200" y="1905000"/>
            <a:ext cx="4038600" cy="4114800"/>
          </a:xfrm>
        </p:spPr>
        <p:txBody>
          <a:bodyPr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4648200" y="1905000"/>
            <a:ext cx="4038600" cy="4114800"/>
          </a:xfrm>
        </p:spPr>
        <p:txBody>
          <a:bodyPr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55E74AD7-8211-435B-BCE6-19FC54D41E5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73D0ED9-3BDE-4C6A-AD2A-63520D3F6C6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09E2E92-E8E1-447B-847D-5142F0BF252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090EB4-F9DC-421F-9270-88C5F250EA4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83822121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ro-RO"/>
              <a:t>Clic pentru editare stil titlu</a:t>
            </a:r>
            <a:endParaRPr lang="en-US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23532124-C8E5-4EB8-84AE-B81C7D35D9B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5A32E609-D3AF-4231-B84B-A2101D10A50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CE2AB5F6-2505-47FB-9B71-736B5FF84F3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6423A4-EA1E-4EE3-B391-A1EFD6A75E8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39323304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 pentru editare stil titlu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2A9C39BD-346B-483D-9341-500D1BE4DB2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FEEE1B0D-4AC3-4DEB-A6F4-0EE323945AF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60ABC1AC-26FC-46BD-BAA0-8D13A8282B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4AF11-C029-4353-BA3B-BE87E94AB5D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39198893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D17B99A6-E5CC-481B-8E5C-878E263783D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A679D5F9-1578-4123-B4A0-8BC34217754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84A0E0C-8219-4419-AC86-976539306A3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4D9920-3B85-43AA-AC43-6C3C96E3195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44340938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Clic pentru editare stil titlu</a:t>
            </a:r>
            <a:endParaRPr lang="en-US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7ADCB3E-0030-444E-AAD5-399FCDE1139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220305E-81ED-4F9F-9496-42DEA5B14FC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8193679-A9F8-44D6-A051-E16CD1DBA77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15CD58-5AD9-4FA5-8A07-C3E7204CCB3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0787642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o-RO"/>
              <a:t>Clic pentru editare stil titlu</a:t>
            </a:r>
            <a:endParaRPr lang="en-US"/>
          </a:p>
        </p:txBody>
      </p:sp>
      <p:sp>
        <p:nvSpPr>
          <p:cNvPr id="3" name="Substituent imagin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o-RO"/>
              <a:t>Clic pentru editare stiluri text Coordonator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427D22E8-AC99-4CD7-AE1F-CFC90A9F229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B88B0D8-452B-4405-AF8A-D6C46B78383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A64CED2-03A0-476C-B182-1E21A46A7C4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133E4D-A454-4E73-982C-DDFA3B02BF7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48530535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ext vertical și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Clic pentru editare stil titlu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765CDE22-4B52-4D0D-831A-A04BE1400C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FCE43D5-4B36-431A-8407-8C1C25E7428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8FEF2E81-CBE0-4D0B-A6C4-51A5B593E0B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90E650-E8E4-4C55-A0D0-E94E66EDA1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21673148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/>
          </p:nvPr>
        </p:nvSpPr>
        <p:spPr>
          <a:xfrm>
            <a:off x="6629400" y="292100"/>
            <a:ext cx="2057400" cy="5727700"/>
          </a:xfrm>
        </p:spPr>
        <p:txBody>
          <a:bodyPr vert="eaVert"/>
          <a:lstStyle/>
          <a:p>
            <a:r>
              <a:rPr lang="ro-RO"/>
              <a:t>Clic pentru editare stil titlu</a:t>
            </a:r>
            <a:endParaRPr lang="en-US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457200" y="292100"/>
            <a:ext cx="6019800" cy="5727700"/>
          </a:xfrm>
        </p:spPr>
        <p:txBody>
          <a:bodyPr vert="eaVert"/>
          <a:lstStyle/>
          <a:p>
            <a:pPr lvl="0"/>
            <a:r>
              <a:rPr lang="ro-RO"/>
              <a:t>Clic pentru editare stiluri text Coordonator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B400C5D-BCA7-4FB4-B860-7B785C872A1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87AF424-F3C9-4FD0-ACD8-3E69436FE8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871F180-F038-431F-B8AC-FC09106AA31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2136A3-857F-4224-92C2-5854A550A51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08590434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>
            <a:extLst>
              <a:ext uri="{FF2B5EF4-FFF2-40B4-BE49-F238E27FC236}">
                <a16:creationId xmlns:a16="http://schemas.microsoft.com/office/drawing/2014/main" id="{9E2D4AE3-1171-47E5-8A58-7EB5EEA15A0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92100"/>
            <a:ext cx="8229600" cy="1384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51555" name="Rectangle 3">
            <a:extLst>
              <a:ext uri="{FF2B5EF4-FFF2-40B4-BE49-F238E27FC236}">
                <a16:creationId xmlns:a16="http://schemas.microsoft.com/office/drawing/2014/main" id="{920BD6AD-3B38-4F2F-8F14-97C9F57CFD4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05000"/>
            <a:ext cx="82296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51556" name="Rectangle 4">
            <a:extLst>
              <a:ext uri="{FF2B5EF4-FFF2-40B4-BE49-F238E27FC236}">
                <a16:creationId xmlns:a16="http://schemas.microsoft.com/office/drawing/2014/main" id="{733EB4C0-8D5A-4B23-997D-A1F32EB73EE6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1557" name="Rectangle 5">
            <a:extLst>
              <a:ext uri="{FF2B5EF4-FFF2-40B4-BE49-F238E27FC236}">
                <a16:creationId xmlns:a16="http://schemas.microsoft.com/office/drawing/2014/main" id="{6E62FD27-AC64-4D29-93D3-98F4A419A686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51558" name="Rectangle 6">
            <a:extLst>
              <a:ext uri="{FF2B5EF4-FFF2-40B4-BE49-F238E27FC236}">
                <a16:creationId xmlns:a16="http://schemas.microsoft.com/office/drawing/2014/main" id="{0980E725-76F9-4DD6-A534-0FB3B3E856B7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CDBEA677-4597-4ED3-ADFB-CFDCAD709BA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826" r:id="rId1"/>
    <p:sldLayoutId id="2147483816" r:id="rId2"/>
    <p:sldLayoutId id="2147483817" r:id="rId3"/>
    <p:sldLayoutId id="2147483818" r:id="rId4"/>
    <p:sldLayoutId id="2147483819" r:id="rId5"/>
    <p:sldLayoutId id="2147483820" r:id="rId6"/>
    <p:sldLayoutId id="2147483821" r:id="rId7"/>
    <p:sldLayoutId id="2147483822" r:id="rId8"/>
    <p:sldLayoutId id="2147483823" r:id="rId9"/>
    <p:sldLayoutId id="2147483824" r:id="rId10"/>
    <p:sldLayoutId id="2147483825" r:id="rId11"/>
  </p:sldLayoutIdLst>
  <p:transition spd="slow">
    <p:randomBar dir="vert"/>
  </p:transition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panose="020B060403050404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32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8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120000"/>
        <a:buChar char="•"/>
        <a:defRPr sz="24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Tahoma" panose="020B0604030504040204" pitchFamily="34" charset="0"/>
        <a:buChar char="–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anose="05000000000000000000" pitchFamily="2" charset="2"/>
        <a:buChar char="v"/>
        <a:defRPr sz="2000" kern="1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microsoft.com/office/2007/relationships/media" Target="../media/media2.m4a"/><Relationship Id="rId7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audio" Target="../media/media3.m4a"/><Relationship Id="rId5" Type="http://schemas.microsoft.com/office/2007/relationships/media" Target="../media/media3.m4a"/><Relationship Id="rId10" Type="http://schemas.openxmlformats.org/officeDocument/2006/relationships/image" Target="../media/image4.png"/><Relationship Id="rId4" Type="http://schemas.openxmlformats.org/officeDocument/2006/relationships/audio" Target="../media/media2.m4a"/><Relationship Id="rId9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3.gif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8.gif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7" Type="http://schemas.openxmlformats.org/officeDocument/2006/relationships/image" Target="../media/image4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gif"/><Relationship Id="rId5" Type="http://schemas.openxmlformats.org/officeDocument/2006/relationships/image" Target="../media/image10.gif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1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1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4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19.jpe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slide" Target="slide14.xml"/><Relationship Id="rId5" Type="http://schemas.openxmlformats.org/officeDocument/2006/relationships/image" Target="../media/image18.png"/><Relationship Id="rId4" Type="http://schemas.openxmlformats.org/officeDocument/2006/relationships/slide" Target="slide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6" Type="http://schemas.openxmlformats.org/officeDocument/2006/relationships/image" Target="../media/image4.png"/><Relationship Id="rId5" Type="http://schemas.openxmlformats.org/officeDocument/2006/relationships/slide" Target="slide15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4.png"/><Relationship Id="rId5" Type="http://schemas.openxmlformats.org/officeDocument/2006/relationships/slide" Target="slide12.x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slide" Target="slide17.xml"/><Relationship Id="rId5" Type="http://schemas.openxmlformats.org/officeDocument/2006/relationships/image" Target="../media/image22.jpeg"/><Relationship Id="rId4" Type="http://schemas.openxmlformats.org/officeDocument/2006/relationships/slide" Target="slide1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4.png"/><Relationship Id="rId5" Type="http://schemas.openxmlformats.org/officeDocument/2006/relationships/slide" Target="slide18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4.png"/><Relationship Id="rId5" Type="http://schemas.openxmlformats.org/officeDocument/2006/relationships/slide" Target="slide15.xml"/><Relationship Id="rId4" Type="http://schemas.openxmlformats.org/officeDocument/2006/relationships/image" Target="../media/image21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4.jfif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slide" Target="slide20.xml"/><Relationship Id="rId5" Type="http://schemas.openxmlformats.org/officeDocument/2006/relationships/image" Target="../media/image23.jfif"/><Relationship Id="rId4" Type="http://schemas.openxmlformats.org/officeDocument/2006/relationships/slide" Target="slide19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4.png"/><Relationship Id="rId5" Type="http://schemas.openxmlformats.org/officeDocument/2006/relationships/slide" Target="slide21.xml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4.png"/><Relationship Id="rId5" Type="http://schemas.openxmlformats.org/officeDocument/2006/relationships/slide" Target="slide18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6.jfif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slide" Target="slide23.xml"/><Relationship Id="rId5" Type="http://schemas.openxmlformats.org/officeDocument/2006/relationships/image" Target="../media/image25.jpg"/><Relationship Id="rId4" Type="http://schemas.openxmlformats.org/officeDocument/2006/relationships/slide" Target="slide2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4.png"/><Relationship Id="rId5" Type="http://schemas.openxmlformats.org/officeDocument/2006/relationships/slide" Target="slide24.xml"/><Relationship Id="rId4" Type="http://schemas.openxmlformats.org/officeDocument/2006/relationships/image" Target="../media/image20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6" Type="http://schemas.openxmlformats.org/officeDocument/2006/relationships/image" Target="../media/image4.png"/><Relationship Id="rId5" Type="http://schemas.openxmlformats.org/officeDocument/2006/relationships/slide" Target="slide21.xml"/><Relationship Id="rId4" Type="http://schemas.openxmlformats.org/officeDocument/2006/relationships/image" Target="../media/image2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8.jfif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6" Type="http://schemas.openxmlformats.org/officeDocument/2006/relationships/slide" Target="slide25.xml"/><Relationship Id="rId5" Type="http://schemas.openxmlformats.org/officeDocument/2006/relationships/image" Target="../media/image27.jfif"/><Relationship Id="rId4" Type="http://schemas.openxmlformats.org/officeDocument/2006/relationships/slide" Target="slide2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6" Type="http://schemas.openxmlformats.org/officeDocument/2006/relationships/image" Target="../media/image4.png"/><Relationship Id="rId5" Type="http://schemas.openxmlformats.org/officeDocument/2006/relationships/slide" Target="slide27.xml"/><Relationship Id="rId4" Type="http://schemas.openxmlformats.org/officeDocument/2006/relationships/image" Target="../media/image2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6" Type="http://schemas.openxmlformats.org/officeDocument/2006/relationships/image" Target="../media/image4.png"/><Relationship Id="rId5" Type="http://schemas.openxmlformats.org/officeDocument/2006/relationships/slide" Target="slide24.xml"/><Relationship Id="rId4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0.jfif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6" Type="http://schemas.openxmlformats.org/officeDocument/2006/relationships/slide" Target="slide29.xml"/><Relationship Id="rId5" Type="http://schemas.openxmlformats.org/officeDocument/2006/relationships/image" Target="../media/image29.jfif"/><Relationship Id="rId4" Type="http://schemas.openxmlformats.org/officeDocument/2006/relationships/slide" Target="slide2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6" Type="http://schemas.openxmlformats.org/officeDocument/2006/relationships/image" Target="../media/image4.png"/><Relationship Id="rId5" Type="http://schemas.openxmlformats.org/officeDocument/2006/relationships/slide" Target="slide30.xml"/><Relationship Id="rId4" Type="http://schemas.openxmlformats.org/officeDocument/2006/relationships/image" Target="../media/image2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6" Type="http://schemas.openxmlformats.org/officeDocument/2006/relationships/image" Target="../media/image4.png"/><Relationship Id="rId5" Type="http://schemas.openxmlformats.org/officeDocument/2006/relationships/slide" Target="slide27.xml"/><Relationship Id="rId4" Type="http://schemas.openxmlformats.org/officeDocument/2006/relationships/image" Target="../media/image2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6" Type="http://schemas.openxmlformats.org/officeDocument/2006/relationships/image" Target="../media/image33.gif"/><Relationship Id="rId5" Type="http://schemas.openxmlformats.org/officeDocument/2006/relationships/image" Target="../media/image32.png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Povestea lui Mos Nicolae | Povesti romanesti - YouTube">
            <a:extLst>
              <a:ext uri="{FF2B5EF4-FFF2-40B4-BE49-F238E27FC236}">
                <a16:creationId xmlns:a16="http://schemas.microsoft.com/office/drawing/2014/main" id="{8C18933E-9848-4332-984B-0A824A6C44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8" descr="pièce de théâtre humour nautile foret fouesnant">
            <a:extLst>
              <a:ext uri="{FF2B5EF4-FFF2-40B4-BE49-F238E27FC236}">
                <a16:creationId xmlns:a16="http://schemas.microsoft.com/office/drawing/2014/main" id="{2697D3F2-3F98-484D-9D8B-31CF72A82A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9200" y="-4038600"/>
            <a:ext cx="11293475" cy="2127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EDCFC78-1912-44A0-8F44-D648564ACC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7891D5F-6327-4068-8CA3-96E6EBCA7511}"/>
              </a:ext>
            </a:extLst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B35DF46-1B42-4A17-91B5-232C35C6CE0B}"/>
              </a:ext>
            </a:extLst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5222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31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" dur="306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6A46EE5E-489F-4422-A262-F7BB92D95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67200" y="26988"/>
            <a:ext cx="4876800" cy="6248400"/>
          </a:xfrm>
        </p:spPr>
        <p:txBody>
          <a:bodyPr/>
          <a:lstStyle/>
          <a:p>
            <a:pPr>
              <a:defRPr/>
            </a:pP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Legenda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spune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că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a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fost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odată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ca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niciodată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un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băieţel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pe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nume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Nicolae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. </a:t>
            </a:r>
            <a:br>
              <a:rPr lang="ro-RO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</a:b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Încă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de mic,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Nicolae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s-a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remarcat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prin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bunătatea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şi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dragostea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pentru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semenii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săi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în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special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pentru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copii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.</a:t>
            </a:r>
            <a:endParaRPr lang="en-US" sz="36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5123" name="Picture 10" descr="20 Dicembre">
            <a:extLst>
              <a:ext uri="{FF2B5EF4-FFF2-40B4-BE49-F238E27FC236}">
                <a16:creationId xmlns:a16="http://schemas.microsoft.com/office/drawing/2014/main" id="{5DFA5467-017A-422B-9599-550C364B384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8600" y="-42863"/>
            <a:ext cx="4419600" cy="6894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8" descr="pièce de théâtre humour nautile foret fouesnant">
            <a:extLst>
              <a:ext uri="{FF2B5EF4-FFF2-40B4-BE49-F238E27FC236}">
                <a16:creationId xmlns:a16="http://schemas.microsoft.com/office/drawing/2014/main" id="{ABAE64DB-83A9-40C9-86DE-539D74EF12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3525" y="-4419600"/>
            <a:ext cx="12209463" cy="2299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C78FA6A-A276-4876-BE19-47D6A853C9F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1444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51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7460D88E-1B03-4F39-8D47-53EFE355A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6850" y="457200"/>
            <a:ext cx="3794125" cy="6184900"/>
          </a:xfrm>
        </p:spPr>
        <p:txBody>
          <a:bodyPr/>
          <a:lstStyle/>
          <a:p>
            <a:pPr>
              <a:defRPr/>
            </a:pPr>
            <a:r>
              <a:rPr lang="ro-RO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Se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spune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ro-RO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atunci când a crescut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Nicolae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a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moştenit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o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avere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foarte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mare,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însă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nu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ştia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facă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cu ea.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Fiind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ro-RO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un om bun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dorinţa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lui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cea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mai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mare a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fost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ajute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cei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mai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puţin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norocoşi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ca el,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aşa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a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încercat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transforme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visurile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acestora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în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realitate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.</a:t>
            </a:r>
            <a:endParaRPr lang="en-US" sz="28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147" name="Picture 6" descr="universul copiilor: Fulgi de zapada de decupat">
            <a:extLst>
              <a:ext uri="{FF2B5EF4-FFF2-40B4-BE49-F238E27FC236}">
                <a16:creationId xmlns:a16="http://schemas.microsoft.com/office/drawing/2014/main" id="{BCDE31FC-55FB-4062-9F6A-F5DC03DBAA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1725" y="1981200"/>
            <a:ext cx="487363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6" descr="universul copiilor: Fulgi de zapada de decupat">
            <a:extLst>
              <a:ext uri="{FF2B5EF4-FFF2-40B4-BE49-F238E27FC236}">
                <a16:creationId xmlns:a16="http://schemas.microsoft.com/office/drawing/2014/main" id="{536086F4-D486-49B6-A518-1C4423520D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1100" y="666750"/>
            <a:ext cx="487363" cy="55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12" descr="repetitii pentru primul clopotel | CANAL 2">
            <a:extLst>
              <a:ext uri="{FF2B5EF4-FFF2-40B4-BE49-F238E27FC236}">
                <a16:creationId xmlns:a16="http://schemas.microsoft.com/office/drawing/2014/main" id="{FBA7DC3B-B31A-4D04-A016-0446A9D035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3425" y="3554413"/>
            <a:ext cx="1225550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10" descr="Sinterklaas Plaatjes en Animatie GIFs » Animaatjes.nl">
            <a:extLst>
              <a:ext uri="{FF2B5EF4-FFF2-40B4-BE49-F238E27FC236}">
                <a16:creationId xmlns:a16="http://schemas.microsoft.com/office/drawing/2014/main" id="{897FB21F-CA49-4528-A2B4-EF1015D2CCB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-28575"/>
            <a:ext cx="4706937" cy="688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8" descr="pièce de théâtre humour nautile foret fouesnant">
            <a:extLst>
              <a:ext uri="{FF2B5EF4-FFF2-40B4-BE49-F238E27FC236}">
                <a16:creationId xmlns:a16="http://schemas.microsoft.com/office/drawing/2014/main" id="{C1306F09-8657-4D71-BE3F-6F26C30756B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19200" y="-6172200"/>
            <a:ext cx="12207875" cy="2299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816C66F-8D22-49FD-A580-9085330CDE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15495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91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50006EDB-31BB-434E-A1E9-C1F22AE2A1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19800" y="1905000"/>
            <a:ext cx="3124200" cy="3289300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</a:t>
            </a:r>
            <a:r>
              <a:rPr lang="ro-RO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i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colae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ştia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că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locuitorii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oraşului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său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au mare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nevoie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de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ajutor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aşa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că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s-a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hotărât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să-şi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ajute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prietenii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36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în</a:t>
            </a:r>
            <a:r>
              <a:rPr lang="en-US" sz="36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secret.</a:t>
            </a:r>
            <a:endParaRPr lang="en-US" sz="36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7171" name="Picture 6" descr="universul copiilor: Fulgi de zapada de decupat">
            <a:extLst>
              <a:ext uri="{FF2B5EF4-FFF2-40B4-BE49-F238E27FC236}">
                <a16:creationId xmlns:a16="http://schemas.microsoft.com/office/drawing/2014/main" id="{FB9A8B43-8F9C-4960-AED4-B3B31A8E18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0" y="6007100"/>
            <a:ext cx="425450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13" descr="Mos GIF - Find on GIFER">
            <a:extLst>
              <a:ext uri="{FF2B5EF4-FFF2-40B4-BE49-F238E27FC236}">
                <a16:creationId xmlns:a16="http://schemas.microsoft.com/office/drawing/2014/main" id="{39870C62-D57B-420A-BEAB-E949098896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" y="0"/>
            <a:ext cx="5949950" cy="685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8" descr="pièce de théâtre humour nautile foret fouesnant">
            <a:extLst>
              <a:ext uri="{FF2B5EF4-FFF2-40B4-BE49-F238E27FC236}">
                <a16:creationId xmlns:a16="http://schemas.microsoft.com/office/drawing/2014/main" id="{9D16EC70-28D2-4B84-91BA-E34C857D6C4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-7696200"/>
            <a:ext cx="12207875" cy="2299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1A3B173-45FF-4A38-8E06-2A0110F0C80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8318" y="3185318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986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5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E19BCC61-9272-4904-B510-29B70AC73E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52400"/>
            <a:ext cx="3581400" cy="6565900"/>
          </a:xfrm>
        </p:spPr>
        <p:txBody>
          <a:bodyPr/>
          <a:lstStyle/>
          <a:p>
            <a:pPr>
              <a:defRPr/>
            </a:pPr>
            <a:r>
              <a:rPr lang="ro-RO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Uneori noaptea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Nicolae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ro-RO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ducea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oamenilor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din sat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mâncare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haine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şi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bani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. </a:t>
            </a:r>
            <a:br>
              <a:rPr lang="ro-RO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</a:b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În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ro-RO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sat era  și o 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familie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foarte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săracă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ro-RO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unde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erau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trei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surori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.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Tatăl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fetelor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era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foarte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trist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pentru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din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lipsa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banilor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nu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îşi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permitea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îşi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mărite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toate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ro-RO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cele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trei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fete.</a:t>
            </a:r>
            <a:endParaRPr lang="en-US" sz="2800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8195" name="Picture 6" descr="St. Nicholas | Animated christmas, Christmas art, Victorian christmas">
            <a:extLst>
              <a:ext uri="{FF2B5EF4-FFF2-40B4-BE49-F238E27FC236}">
                <a16:creationId xmlns:a16="http://schemas.microsoft.com/office/drawing/2014/main" id="{259BE75D-5E0E-40BA-834F-7AACB6DD20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-4763"/>
            <a:ext cx="533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8" descr="pièce de théâtre humour nautile foret fouesnant">
            <a:extLst>
              <a:ext uri="{FF2B5EF4-FFF2-40B4-BE49-F238E27FC236}">
                <a16:creationId xmlns:a16="http://schemas.microsoft.com/office/drawing/2014/main" id="{F280542B-227B-40F6-9EEB-26E97A3EA2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9800" y="-11811000"/>
            <a:ext cx="12207875" cy="2299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1E6E71D-0D08-4C18-B8F6-8A96DA270A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15834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26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E923D751-85FD-4F79-B506-F8FB502CC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8800" y="304800"/>
            <a:ext cx="3352800" cy="6032500"/>
          </a:xfrm>
        </p:spPr>
        <p:txBody>
          <a:bodyPr/>
          <a:lstStyle/>
          <a:p>
            <a:pPr>
              <a:defRPr/>
            </a:pPr>
            <a:r>
              <a:rPr lang="en-US" sz="2800" b="1" dirty="0" err="1">
                <a:effectLst/>
              </a:rPr>
              <a:t>Dorind</a:t>
            </a:r>
            <a:r>
              <a:rPr lang="en-US" sz="2800" b="1" dirty="0">
                <a:effectLst/>
              </a:rPr>
              <a:t> din tot </a:t>
            </a:r>
            <a:r>
              <a:rPr lang="en-US" sz="2800" b="1" dirty="0" err="1">
                <a:effectLst/>
              </a:rPr>
              <a:t>sufletul</a:t>
            </a:r>
            <a:r>
              <a:rPr lang="en-US" sz="2800" b="1" dirty="0">
                <a:effectLst/>
              </a:rPr>
              <a:t> </a:t>
            </a:r>
            <a:r>
              <a:rPr lang="en-US" sz="2800" b="1" dirty="0" err="1">
                <a:effectLst/>
              </a:rPr>
              <a:t>să</a:t>
            </a:r>
            <a:r>
              <a:rPr lang="en-US" sz="2800" b="1" dirty="0">
                <a:effectLst/>
              </a:rPr>
              <a:t> </a:t>
            </a:r>
            <a:r>
              <a:rPr lang="en-US" sz="2800" b="1" dirty="0" err="1">
                <a:effectLst/>
              </a:rPr>
              <a:t>ajute</a:t>
            </a:r>
            <a:r>
              <a:rPr lang="en-US" sz="2800" b="1" dirty="0">
                <a:effectLst/>
              </a:rPr>
              <a:t> </a:t>
            </a:r>
            <a:r>
              <a:rPr lang="en-US" sz="2800" b="1" dirty="0" err="1">
                <a:effectLst/>
              </a:rPr>
              <a:t>această</a:t>
            </a:r>
            <a:r>
              <a:rPr lang="en-US" sz="2800" b="1" dirty="0">
                <a:effectLst/>
              </a:rPr>
              <a:t> </a:t>
            </a:r>
            <a:r>
              <a:rPr lang="en-US" sz="2800" b="1" dirty="0" err="1">
                <a:effectLst/>
              </a:rPr>
              <a:t>familie</a:t>
            </a:r>
            <a:r>
              <a:rPr lang="en-US" sz="2800" b="1" dirty="0">
                <a:effectLst/>
              </a:rPr>
              <a:t>, </a:t>
            </a:r>
            <a:r>
              <a:rPr lang="en-US" sz="2800" b="1" dirty="0" err="1">
                <a:effectLst/>
              </a:rPr>
              <a:t>Nicolae</a:t>
            </a:r>
            <a:r>
              <a:rPr lang="en-US" sz="2800" b="1" dirty="0">
                <a:effectLst/>
              </a:rPr>
              <a:t> a </a:t>
            </a:r>
            <a:r>
              <a:rPr lang="en-US" sz="2800" b="1" dirty="0" err="1">
                <a:effectLst/>
              </a:rPr>
              <a:t>lăsat</a:t>
            </a:r>
            <a:r>
              <a:rPr lang="en-US" sz="2800" b="1" dirty="0">
                <a:effectLst/>
              </a:rPr>
              <a:t> la </a:t>
            </a:r>
            <a:r>
              <a:rPr lang="en-US" sz="2800" b="1" dirty="0" err="1">
                <a:effectLst/>
              </a:rPr>
              <a:t>uşa</a:t>
            </a:r>
            <a:r>
              <a:rPr lang="en-US" sz="2800" b="1" dirty="0">
                <a:effectLst/>
              </a:rPr>
              <a:t> </a:t>
            </a:r>
            <a:r>
              <a:rPr lang="ro-RO" sz="2800" b="1" dirty="0">
                <a:effectLst/>
              </a:rPr>
              <a:t>lor,</a:t>
            </a:r>
            <a:r>
              <a:rPr lang="en-US" sz="2800" b="1" dirty="0">
                <a:effectLst/>
              </a:rPr>
              <a:t> un </a:t>
            </a:r>
            <a:r>
              <a:rPr lang="en-US" sz="2800" b="1" dirty="0" err="1">
                <a:effectLst/>
              </a:rPr>
              <a:t>săculeţ</a:t>
            </a:r>
            <a:r>
              <a:rPr lang="en-US" sz="2800" b="1" dirty="0">
                <a:effectLst/>
              </a:rPr>
              <a:t> cu </a:t>
            </a:r>
            <a:r>
              <a:rPr lang="en-US" sz="2800" b="1" dirty="0" err="1">
                <a:effectLst/>
              </a:rPr>
              <a:t>bănuţi</a:t>
            </a:r>
            <a:r>
              <a:rPr lang="en-US" sz="2800" b="1" dirty="0">
                <a:effectLst/>
              </a:rPr>
              <a:t> de </a:t>
            </a:r>
            <a:r>
              <a:rPr lang="en-US" sz="2800" b="1" dirty="0" err="1">
                <a:effectLst/>
              </a:rPr>
              <a:t>aur</a:t>
            </a:r>
            <a:r>
              <a:rPr lang="ro-RO" sz="2800" b="1" dirty="0">
                <a:effectLst/>
              </a:rPr>
              <a:t>,</a:t>
            </a:r>
            <a:r>
              <a:rPr lang="en-US" sz="2800" b="1" dirty="0">
                <a:effectLst/>
              </a:rPr>
              <a:t> </a:t>
            </a:r>
            <a:r>
              <a:rPr lang="en-US" sz="2800" b="1" dirty="0" err="1">
                <a:effectLst/>
              </a:rPr>
              <a:t>familia</a:t>
            </a:r>
            <a:r>
              <a:rPr lang="en-US" sz="2800" b="1" dirty="0">
                <a:effectLst/>
              </a:rPr>
              <a:t> a </a:t>
            </a:r>
            <a:r>
              <a:rPr lang="en-US" sz="2800" b="1" dirty="0" err="1">
                <a:effectLst/>
              </a:rPr>
              <a:t>fost</a:t>
            </a:r>
            <a:r>
              <a:rPr lang="en-US" sz="2800" b="1" dirty="0">
                <a:effectLst/>
              </a:rPr>
              <a:t>  </a:t>
            </a:r>
            <a:r>
              <a:rPr lang="ro-RO" sz="2800" b="1" dirty="0">
                <a:effectLst/>
              </a:rPr>
              <a:t>foarte fericita, </a:t>
            </a:r>
            <a:r>
              <a:rPr lang="en-US" sz="2800" b="1" dirty="0" err="1">
                <a:effectLst/>
              </a:rPr>
              <a:t>când</a:t>
            </a:r>
            <a:r>
              <a:rPr lang="en-US" sz="2800" b="1" dirty="0">
                <a:effectLst/>
              </a:rPr>
              <a:t> a </a:t>
            </a:r>
            <a:r>
              <a:rPr lang="en-US" sz="2800" b="1" dirty="0" err="1">
                <a:effectLst/>
              </a:rPr>
              <a:t>descoperit</a:t>
            </a:r>
            <a:r>
              <a:rPr lang="en-US" sz="2800" b="1" dirty="0">
                <a:effectLst/>
              </a:rPr>
              <a:t> </a:t>
            </a:r>
            <a:r>
              <a:rPr lang="en-US" sz="2800" b="1" dirty="0" err="1">
                <a:effectLst/>
              </a:rPr>
              <a:t>săculeţul</a:t>
            </a:r>
            <a:r>
              <a:rPr lang="en-US" sz="2800" b="1" dirty="0">
                <a:effectLst/>
              </a:rPr>
              <a:t> la </a:t>
            </a:r>
            <a:r>
              <a:rPr lang="en-US" sz="2800" b="1" dirty="0" err="1">
                <a:effectLst/>
              </a:rPr>
              <a:t>uşă</a:t>
            </a:r>
            <a:r>
              <a:rPr lang="ro-RO" sz="2800" b="1" dirty="0">
                <a:effectLst/>
              </a:rPr>
              <a:t> și a putut să facă nuntă pentru fata cea mare.</a:t>
            </a:r>
            <a:endParaRPr lang="en-US" sz="2800" b="1" dirty="0"/>
          </a:p>
        </p:txBody>
      </p:sp>
      <p:pic>
        <p:nvPicPr>
          <p:cNvPr id="9219" name="Picture 10" descr="80 St. Nicholas Cards - Vintage ideas | saint nicholas, st nicolas, nicholas">
            <a:extLst>
              <a:ext uri="{FF2B5EF4-FFF2-40B4-BE49-F238E27FC236}">
                <a16:creationId xmlns:a16="http://schemas.microsoft.com/office/drawing/2014/main" id="{3D43B30D-FF1A-45B5-888D-34CF30886E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41020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8" descr="pièce de théâtre humour nautile foret fouesnant">
            <a:extLst>
              <a:ext uri="{FF2B5EF4-FFF2-40B4-BE49-F238E27FC236}">
                <a16:creationId xmlns:a16="http://schemas.microsoft.com/office/drawing/2014/main" id="{4326A685-5169-4FBF-B6B4-B8B9664AD9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-5162550"/>
            <a:ext cx="12207875" cy="2299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9726A5D-6410-4EA5-BF82-2D951CAB6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F3F8FEE-E28F-48D5-A6FC-8C548D70AA1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1492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9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E30BCE20-0EA8-43E7-8278-A70540D69C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" y="152400"/>
            <a:ext cx="3048000" cy="6337300"/>
          </a:xfrm>
        </p:spPr>
        <p:txBody>
          <a:bodyPr/>
          <a:lstStyle/>
          <a:p>
            <a:pPr>
              <a:defRPr/>
            </a:pP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Când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a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venit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vremea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să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se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mărite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cea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de-a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doua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fiică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Nicolae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ro-RO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 pus în ghetele familiei 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un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săculeţ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cu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bănuţi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de</a:t>
            </a:r>
            <a:r>
              <a:rPr lang="ro-RO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aur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.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Toată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lumea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a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fost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extrem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de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bucuroasă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şi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cu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toţii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ar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fi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vrut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să-i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mulţumească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persoanei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care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i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-a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ajutat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atât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de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mult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însă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nu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aveau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idee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cine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ar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putea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fi…</a:t>
            </a:r>
            <a:endParaRPr lang="en-US" sz="24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0243" name="Picture 8" descr="Happy St Nicholas Day St Nick GIF - HappyStNicholasDay StNicholas StNick -  Discover &amp; Share GIFs">
            <a:extLst>
              <a:ext uri="{FF2B5EF4-FFF2-40B4-BE49-F238E27FC236}">
                <a16:creationId xmlns:a16="http://schemas.microsoft.com/office/drawing/2014/main" id="{CB7B94AA-7F2B-47AD-A100-9C4AB6521A1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0" y="-3175"/>
            <a:ext cx="5334000" cy="6902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8" descr="pièce de théâtre humour nautile foret fouesnant">
            <a:extLst>
              <a:ext uri="{FF2B5EF4-FFF2-40B4-BE49-F238E27FC236}">
                <a16:creationId xmlns:a16="http://schemas.microsoft.com/office/drawing/2014/main" id="{3AC8B3C4-6735-4FC3-9D5C-C1000B3BD53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93938" y="-5943600"/>
            <a:ext cx="12207876" cy="2299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154510A-C1CB-412A-9DBD-9EF03EE416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15878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70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u 1">
            <a:extLst>
              <a:ext uri="{FF2B5EF4-FFF2-40B4-BE49-F238E27FC236}">
                <a16:creationId xmlns:a16="http://schemas.microsoft.com/office/drawing/2014/main" id="{2EE4EB26-7CA7-40FA-A02A-9EA2EDCF94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92100"/>
            <a:ext cx="2743200" cy="6337300"/>
          </a:xfrm>
        </p:spPr>
        <p:txBody>
          <a:bodyPr/>
          <a:lstStyle/>
          <a:p>
            <a:pPr>
              <a:defRPr/>
            </a:pP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</a:t>
            </a:r>
            <a:r>
              <a:rPr lang="ro-RO" alt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ând</a:t>
            </a: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alt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nunta</a:t>
            </a: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alt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celei</a:t>
            </a: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de-a </a:t>
            </a:r>
            <a:r>
              <a:rPr lang="en-US" alt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treia</a:t>
            </a: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alt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fiic</a:t>
            </a:r>
            <a:r>
              <a:rPr lang="ro-RO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ă</a:t>
            </a: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se </a:t>
            </a:r>
            <a:r>
              <a:rPr lang="en-US" alt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apropia</a:t>
            </a: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en-US" alt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tatăl</a:t>
            </a: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s-a </a:t>
            </a:r>
            <a:r>
              <a:rPr lang="en-US" alt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hotărât</a:t>
            </a: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alt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să</a:t>
            </a: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alt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stea</a:t>
            </a: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de </a:t>
            </a:r>
            <a:r>
              <a:rPr lang="en-US" alt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pază</a:t>
            </a: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en-US" alt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pentru</a:t>
            </a: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a </a:t>
            </a:r>
            <a:r>
              <a:rPr lang="en-US" alt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descoperi</a:t>
            </a: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cine </a:t>
            </a:r>
            <a:r>
              <a:rPr lang="ro-RO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le aduce bănuții de aur</a:t>
            </a:r>
            <a:r>
              <a:rPr lang="en-US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.</a:t>
            </a:r>
            <a:br>
              <a:rPr lang="ro-RO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</a:br>
            <a:r>
              <a:rPr lang="ro-RO" alt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Așa a reușit tatăl să-l vadă pe Nicolae</a:t>
            </a:r>
            <a:r>
              <a:rPr lang="ro-RO" altLang="en-US" sz="2800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.</a:t>
            </a:r>
            <a:endParaRPr lang="en-US" altLang="en-US" sz="2800" dirty="0">
              <a:solidFill>
                <a:schemeClr val="accent3">
                  <a:lumMod val="20000"/>
                  <a:lumOff val="80000"/>
                </a:schemeClr>
              </a:solidFill>
              <a:effectLst/>
            </a:endParaRPr>
          </a:p>
        </p:txBody>
      </p:sp>
      <p:pic>
        <p:nvPicPr>
          <p:cNvPr id="11267" name="Picture 6" descr="Vintage Christmas card of Santa Claus delivering gifts to two gi — Stock  Photo © sparkstudio #12418924">
            <a:extLst>
              <a:ext uri="{FF2B5EF4-FFF2-40B4-BE49-F238E27FC236}">
                <a16:creationId xmlns:a16="http://schemas.microsoft.com/office/drawing/2014/main" id="{A61503A3-AE31-4EE6-A61D-CBD24E37BD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0"/>
            <a:ext cx="5715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8" descr="pièce de théâtre humour nautile foret fouesnant">
            <a:extLst>
              <a:ext uri="{FF2B5EF4-FFF2-40B4-BE49-F238E27FC236}">
                <a16:creationId xmlns:a16="http://schemas.microsoft.com/office/drawing/2014/main" id="{CF8D8F31-0054-4390-9193-285319D5C33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2600" y="-4038600"/>
            <a:ext cx="12207875" cy="2299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34040DE-6841-4FD1-A2CD-97876CFBF8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1454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20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9A4E6303-2370-4EB4-8EAE-6951DFAD85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92100"/>
            <a:ext cx="3429000" cy="6184900"/>
          </a:xfrm>
        </p:spPr>
        <p:txBody>
          <a:bodyPr/>
          <a:lstStyle/>
          <a:p>
            <a:pPr>
              <a:defRPr/>
            </a:pP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Nicolae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l-a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rugat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tatăl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fetelor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nu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spună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celorlalţi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el e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persoana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care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ajută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cu tot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au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nevoie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.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Tatăl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ro-RO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însă, 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dezvăluit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secretul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.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Aşa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în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scurt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timp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toţi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locuitorii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oraşului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ştiau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că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8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Nicolae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ro-RO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e cel care aduce cadouri în ghetuțe</a:t>
            </a:r>
            <a:r>
              <a:rPr lang="en-US" sz="28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.</a:t>
            </a:r>
            <a:endParaRPr lang="en-US" sz="2800" b="1" dirty="0">
              <a:solidFill>
                <a:schemeClr val="accent3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12291" name="Picture 8" descr="Pin on Santa - St. Nick - Old &amp; New">
            <a:extLst>
              <a:ext uri="{FF2B5EF4-FFF2-40B4-BE49-F238E27FC236}">
                <a16:creationId xmlns:a16="http://schemas.microsoft.com/office/drawing/2014/main" id="{03F8060D-6564-48DC-AC10-ABA90665CC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0"/>
            <a:ext cx="4953000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8" descr="pièce de théâtre humour nautile foret fouesnant">
            <a:extLst>
              <a:ext uri="{FF2B5EF4-FFF2-40B4-BE49-F238E27FC236}">
                <a16:creationId xmlns:a16="http://schemas.microsoft.com/office/drawing/2014/main" id="{C0512CB4-D6AE-4DA2-B66C-2D9AD06185C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0200" y="-5486400"/>
            <a:ext cx="12207875" cy="2299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2E9C289-C381-4BE2-A024-C4A5FF94B2D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16959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4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8ACC7C4F-9F20-40A5-9DC8-A177A76154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450" y="711200"/>
            <a:ext cx="2667000" cy="6261100"/>
          </a:xfrm>
        </p:spPr>
        <p:txBody>
          <a:bodyPr/>
          <a:lstStyle/>
          <a:p>
            <a:pPr>
              <a:defRPr/>
            </a:pP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Legenda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lui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Moş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Nicolae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spune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că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de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atunci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în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fiecare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an,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în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noaptea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de 5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spre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6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decembrie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Nicolae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ro-RO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 care acum este bătrân și i se spune MOȘ NICOLAE , aduce pentru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toţi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copiii</a:t>
            </a:r>
            <a:r>
              <a:rPr lang="ro-RO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care au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fost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en-US" sz="2400" b="1" dirty="0" err="1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cuminţi</a:t>
            </a:r>
            <a:r>
              <a:rPr lang="ro-RO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,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 </a:t>
            </a:r>
            <a:r>
              <a:rPr lang="ro-RO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daruri în ghetuțe</a:t>
            </a:r>
            <a:r>
              <a:rPr lang="en-US" sz="2400" b="1" dirty="0">
                <a:solidFill>
                  <a:schemeClr val="accent3">
                    <a:lumMod val="20000"/>
                    <a:lumOff val="80000"/>
                  </a:schemeClr>
                </a:solidFill>
                <a:effectLst/>
              </a:rPr>
              <a:t>.</a:t>
            </a:r>
            <a:br>
              <a:rPr lang="ro-RO" sz="4800" dirty="0">
                <a:effectLst/>
              </a:rPr>
            </a:br>
            <a:endParaRPr lang="en-US" sz="4800" dirty="0"/>
          </a:p>
        </p:txBody>
      </p:sp>
      <p:pic>
        <p:nvPicPr>
          <p:cNvPr id="13315" name="Picture 12" descr="St. Nicholas Center ::: Timeline Complete | St nicholas day, Saint  nicholas, Christmas postcard">
            <a:extLst>
              <a:ext uri="{FF2B5EF4-FFF2-40B4-BE49-F238E27FC236}">
                <a16:creationId xmlns:a16="http://schemas.microsoft.com/office/drawing/2014/main" id="{F258E786-0EAF-4E41-A381-F2682F6B9C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-25400"/>
            <a:ext cx="5791200" cy="772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8" descr="pièce de théâtre humour nautile foret fouesnant">
            <a:extLst>
              <a:ext uri="{FF2B5EF4-FFF2-40B4-BE49-F238E27FC236}">
                <a16:creationId xmlns:a16="http://schemas.microsoft.com/office/drawing/2014/main" id="{4991D110-F6F6-45C1-8F1A-D17AB3C911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4000" y="-6629400"/>
            <a:ext cx="12207875" cy="22999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0150588D-48BB-48EF-9F06-20EBD55BC9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16550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42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20E247DE-7C14-4A8A-8A25-C66881D10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457200"/>
            <a:ext cx="8458200" cy="5803900"/>
          </a:xfrm>
        </p:spPr>
        <p:txBody>
          <a:bodyPr/>
          <a:lstStyle/>
          <a:p>
            <a:pPr algn="ctr">
              <a:defRPr/>
            </a:pPr>
            <a:r>
              <a:rPr lang="en-US" sz="8800" b="1" dirty="0">
                <a:solidFill>
                  <a:srgbClr val="FF0000"/>
                </a:solidFill>
                <a:latin typeface="Algerian" panose="04020705040A02060702" pitchFamily="82" charset="0"/>
              </a:rPr>
              <a:t>NE JUC</a:t>
            </a:r>
            <a:r>
              <a:rPr lang="ro-RO" sz="8800" b="1" dirty="0">
                <a:solidFill>
                  <a:srgbClr val="FF0000"/>
                </a:solidFill>
                <a:latin typeface="Algerian" panose="04020705040A02060702" pitchFamily="82" charset="0"/>
              </a:rPr>
              <a:t>Ăm Și RECAPITULĂM!</a:t>
            </a:r>
            <a:endParaRPr lang="en-US" sz="8800" b="1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  <p:pic>
        <p:nvPicPr>
          <p:cNvPr id="14339" name="Picture 6" descr="Bell Christmas Gold - Christmas bells png download - 1000*1000 - Free  Transparent Bell png Download. - Clip Art Library">
            <a:extLst>
              <a:ext uri="{FF2B5EF4-FFF2-40B4-BE49-F238E27FC236}">
                <a16:creationId xmlns:a16="http://schemas.microsoft.com/office/drawing/2014/main" id="{109C6A0C-8AF7-4B35-9D2C-98F9A10F20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1839">
            <a:off x="6175375" y="4187825"/>
            <a:ext cx="25146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6" descr="Bell Christmas Gold - Christmas bells png download - 1000*1000 - Free  Transparent Bell png Download. - Clip Art Library">
            <a:extLst>
              <a:ext uri="{FF2B5EF4-FFF2-40B4-BE49-F238E27FC236}">
                <a16:creationId xmlns:a16="http://schemas.microsoft.com/office/drawing/2014/main" id="{E044D421-FE7D-4CC8-AF2F-D3582E2BB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359162">
            <a:off x="3375025" y="-469900"/>
            <a:ext cx="25146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6" descr="Bell Christmas Gold - Christmas bells png download - 1000*1000 - Free  Transparent Bell png Download. - Clip Art Library">
            <a:extLst>
              <a:ext uri="{FF2B5EF4-FFF2-40B4-BE49-F238E27FC236}">
                <a16:creationId xmlns:a16="http://schemas.microsoft.com/office/drawing/2014/main" id="{FFB2B981-4C49-4E99-AECD-D373961CF7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374593">
            <a:off x="414338" y="4338638"/>
            <a:ext cx="25146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 descr="Bell Christmas Gold - Christmas bells png download - 1000*1000 - Free  Transparent Bell png Download. - Clip Art Library">
            <a:extLst>
              <a:ext uri="{FF2B5EF4-FFF2-40B4-BE49-F238E27FC236}">
                <a16:creationId xmlns:a16="http://schemas.microsoft.com/office/drawing/2014/main" id="{3A07486A-73CA-4CA7-8EC6-C898C74F5C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687005">
            <a:off x="3375025" y="4338638"/>
            <a:ext cx="25146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38C1C73-09C7-4870-99E5-0859A7438E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 advTm="6327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7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Box 1">
            <a:extLst>
              <a:ext uri="{FF2B5EF4-FFF2-40B4-BE49-F238E27FC236}">
                <a16:creationId xmlns:a16="http://schemas.microsoft.com/office/drawing/2014/main" id="{AB9789F2-CE7F-4422-822D-E0D8962F738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792163"/>
            <a:ext cx="7620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Alege imaginea care reprezintă chipul lui Moș Nicolae!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363" name="Picture 3">
            <a:hlinkClick r:id="rId4" action="ppaction://hlinksldjump"/>
            <a:extLst>
              <a:ext uri="{FF2B5EF4-FFF2-40B4-BE49-F238E27FC236}">
                <a16:creationId xmlns:a16="http://schemas.microsoft.com/office/drawing/2014/main" id="{9E497A0C-0822-4CC3-AD07-88554A8322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1676400"/>
            <a:ext cx="2006600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5">
            <a:hlinkClick r:id="rId6" action="ppaction://hlinksldjump"/>
            <a:extLst>
              <a:ext uri="{FF2B5EF4-FFF2-40B4-BE49-F238E27FC236}">
                <a16:creationId xmlns:a16="http://schemas.microsoft.com/office/drawing/2014/main" id="{83D619DD-ADDD-4448-88DD-098D0A88E8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2362200"/>
            <a:ext cx="3051175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BA1139B-4CFA-4769-A077-BC2A78A2DC3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228323" y="2985180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12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F9A679-B07F-4A63-A956-7D1E6B3EF67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2895600"/>
            <a:ext cx="34290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06C8260B-03D9-4653-9C3D-945BFE3E6C4D}"/>
              </a:ext>
            </a:extLst>
          </p:cNvPr>
          <p:cNvSpPr/>
          <p:nvPr/>
        </p:nvSpPr>
        <p:spPr bwMode="auto">
          <a:xfrm>
            <a:off x="4267200" y="838200"/>
            <a:ext cx="3962400" cy="2438400"/>
          </a:xfrm>
          <a:prstGeom prst="cloud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ro-RO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  <a:p>
            <a:pPr algn="ctr">
              <a:defRPr/>
            </a:pPr>
            <a:r>
              <a:rPr lang="ro-RO" sz="2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Bravo! Ai răspuns corect!</a:t>
            </a:r>
            <a:endParaRPr lang="en-US" sz="2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rrow: Right 4">
            <a:hlinkClick r:id="rId5" action="ppaction://hlinksldjump"/>
            <a:extLst>
              <a:ext uri="{FF2B5EF4-FFF2-40B4-BE49-F238E27FC236}">
                <a16:creationId xmlns:a16="http://schemas.microsoft.com/office/drawing/2014/main" id="{56870218-6EFC-4E53-AA3F-400EFF9798F2}"/>
              </a:ext>
            </a:extLst>
          </p:cNvPr>
          <p:cNvSpPr/>
          <p:nvPr/>
        </p:nvSpPr>
        <p:spPr bwMode="auto">
          <a:xfrm>
            <a:off x="6019800" y="5105400"/>
            <a:ext cx="2590800" cy="1219200"/>
          </a:xfrm>
          <a:prstGeom prst="rightArrow">
            <a:avLst/>
          </a:prstGeom>
          <a:solidFill>
            <a:schemeClr val="bg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D282791-C273-4C50-A65E-1F90FBB3FC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8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16F7C2-48CB-4E84-BF95-8F8E7DA789B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14" t="-2615" r="3374" b="8497"/>
          <a:stretch/>
        </p:blipFill>
        <p:spPr>
          <a:xfrm>
            <a:off x="2438400" y="2575118"/>
            <a:ext cx="2971800" cy="29751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462242A7-5C62-46EE-9BE7-F749A2A2C95F}"/>
              </a:ext>
            </a:extLst>
          </p:cNvPr>
          <p:cNvSpPr/>
          <p:nvPr/>
        </p:nvSpPr>
        <p:spPr bwMode="auto">
          <a:xfrm>
            <a:off x="4648200" y="276809"/>
            <a:ext cx="3962400" cy="2438400"/>
          </a:xfrm>
          <a:prstGeom prst="cloud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ro-RO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  <a:p>
            <a:pPr algn="ctr">
              <a:defRPr/>
            </a:pPr>
            <a:r>
              <a:rPr lang="ro-RO" sz="2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Nu fi supărat, mai încearcă!</a:t>
            </a:r>
            <a:endParaRPr lang="en-US" sz="2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rrow: Left 4">
            <a:hlinkClick r:id="rId5" action="ppaction://hlinksldjump"/>
            <a:extLst>
              <a:ext uri="{FF2B5EF4-FFF2-40B4-BE49-F238E27FC236}">
                <a16:creationId xmlns:a16="http://schemas.microsoft.com/office/drawing/2014/main" id="{B3B6C21C-6512-4FC8-8B1D-31063B535E94}"/>
              </a:ext>
            </a:extLst>
          </p:cNvPr>
          <p:cNvSpPr/>
          <p:nvPr/>
        </p:nvSpPr>
        <p:spPr bwMode="auto">
          <a:xfrm>
            <a:off x="685800" y="5486400"/>
            <a:ext cx="2590800" cy="1143000"/>
          </a:xfrm>
          <a:prstGeom prst="leftArrow">
            <a:avLst/>
          </a:prstGeom>
          <a:solidFill>
            <a:schemeClr val="bg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E68C6B3-CE5D-4BF7-A482-7945E53AB8D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1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2">
            <a:extLst>
              <a:ext uri="{FF2B5EF4-FFF2-40B4-BE49-F238E27FC236}">
                <a16:creationId xmlns:a16="http://schemas.microsoft.com/office/drawing/2014/main" id="{BF2765DE-7503-4C07-9606-542F7F2408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2900" y="685800"/>
            <a:ext cx="84582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Câte surori erau în familia pe care și-a dorit Nicolae să o ajute?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435" name="Picture 4">
            <a:hlinkClick r:id="rId4" action="ppaction://hlinksldjump"/>
            <a:extLst>
              <a:ext uri="{FF2B5EF4-FFF2-40B4-BE49-F238E27FC236}">
                <a16:creationId xmlns:a16="http://schemas.microsoft.com/office/drawing/2014/main" id="{BF7B3C8C-9277-4E67-A59E-04F6869B0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79"/>
          <a:stretch>
            <a:fillRect/>
          </a:stretch>
        </p:blipFill>
        <p:spPr bwMode="auto">
          <a:xfrm>
            <a:off x="4645025" y="1981200"/>
            <a:ext cx="41910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5">
            <a:hlinkClick r:id="rId6" action="ppaction://hlinksldjump"/>
            <a:extLst>
              <a:ext uri="{FF2B5EF4-FFF2-40B4-BE49-F238E27FC236}">
                <a16:creationId xmlns:a16="http://schemas.microsoft.com/office/drawing/2014/main" id="{6491B034-F5D3-42D6-90D3-EDE1288358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7" b="8479"/>
          <a:stretch>
            <a:fillRect/>
          </a:stretch>
        </p:blipFill>
        <p:spPr bwMode="auto">
          <a:xfrm>
            <a:off x="762000" y="2001838"/>
            <a:ext cx="281940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FCE16BE2-7AE2-4832-8A32-E05ED9CD345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953750" y="3528948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1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8ED0734-66B6-4861-92FE-6619C77E9A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637" y="2819400"/>
            <a:ext cx="34290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Thought Bubble: Cloud 3">
            <a:extLst>
              <a:ext uri="{FF2B5EF4-FFF2-40B4-BE49-F238E27FC236}">
                <a16:creationId xmlns:a16="http://schemas.microsoft.com/office/drawing/2014/main" id="{6C6CCA52-1BD0-4FFD-AE3A-3808F3D4FB2E}"/>
              </a:ext>
            </a:extLst>
          </p:cNvPr>
          <p:cNvSpPr/>
          <p:nvPr/>
        </p:nvSpPr>
        <p:spPr bwMode="auto">
          <a:xfrm>
            <a:off x="4267200" y="838200"/>
            <a:ext cx="3962400" cy="2438400"/>
          </a:xfrm>
          <a:prstGeom prst="cloud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ro-RO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  <a:p>
            <a:pPr algn="ctr">
              <a:defRPr/>
            </a:pPr>
            <a:r>
              <a:rPr lang="ro-RO" sz="2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Foarte bine!</a:t>
            </a:r>
            <a:endParaRPr lang="en-US" sz="2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rrow: Right 4">
            <a:hlinkClick r:id="rId5" action="ppaction://hlinksldjump"/>
            <a:extLst>
              <a:ext uri="{FF2B5EF4-FFF2-40B4-BE49-F238E27FC236}">
                <a16:creationId xmlns:a16="http://schemas.microsoft.com/office/drawing/2014/main" id="{CB4B4EB1-F68B-46E8-AAF8-E092D7625059}"/>
              </a:ext>
            </a:extLst>
          </p:cNvPr>
          <p:cNvSpPr/>
          <p:nvPr/>
        </p:nvSpPr>
        <p:spPr bwMode="auto">
          <a:xfrm>
            <a:off x="6019800" y="5105400"/>
            <a:ext cx="2590800" cy="1219200"/>
          </a:xfrm>
          <a:prstGeom prst="rightArrow">
            <a:avLst/>
          </a:prstGeom>
          <a:solidFill>
            <a:schemeClr val="bg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C2EF02B-4512-4323-98EB-5ABCA60C85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418986" y="3337719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69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B12C60-C053-4868-BF69-10E681FF0C1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14" t="-2615" r="3374" b="8497"/>
          <a:stretch/>
        </p:blipFill>
        <p:spPr>
          <a:xfrm>
            <a:off x="2438400" y="2575118"/>
            <a:ext cx="2971800" cy="29751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id="{FCF83A4A-5DC9-4706-96FD-E9DCA35C1A5D}"/>
              </a:ext>
            </a:extLst>
          </p:cNvPr>
          <p:cNvSpPr/>
          <p:nvPr/>
        </p:nvSpPr>
        <p:spPr bwMode="auto">
          <a:xfrm>
            <a:off x="4648200" y="276809"/>
            <a:ext cx="3962400" cy="2438400"/>
          </a:xfrm>
          <a:prstGeom prst="cloud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ro-RO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  <a:p>
            <a:pPr algn="ctr">
              <a:defRPr/>
            </a:pPr>
            <a:r>
              <a:rPr lang="ro-RO" sz="2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Nu fi supărat, mai încearcă!</a:t>
            </a:r>
            <a:endParaRPr lang="en-US" sz="2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rrow: Left 3">
            <a:hlinkClick r:id="rId5" action="ppaction://hlinksldjump"/>
            <a:extLst>
              <a:ext uri="{FF2B5EF4-FFF2-40B4-BE49-F238E27FC236}">
                <a16:creationId xmlns:a16="http://schemas.microsoft.com/office/drawing/2014/main" id="{2CD8A8B4-1965-459C-BAD4-1F5537AA154E}"/>
              </a:ext>
            </a:extLst>
          </p:cNvPr>
          <p:cNvSpPr/>
          <p:nvPr/>
        </p:nvSpPr>
        <p:spPr bwMode="auto">
          <a:xfrm>
            <a:off x="685800" y="5486400"/>
            <a:ext cx="2590800" cy="1143000"/>
          </a:xfrm>
          <a:prstGeom prst="leftArrow">
            <a:avLst/>
          </a:prstGeom>
          <a:solidFill>
            <a:schemeClr val="bg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6FE8668-1FDD-4C26-888E-79A3C42196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985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extBox 1">
            <a:extLst>
              <a:ext uri="{FF2B5EF4-FFF2-40B4-BE49-F238E27FC236}">
                <a16:creationId xmlns:a16="http://schemas.microsoft.com/office/drawing/2014/main" id="{8D9185B8-6340-4E5F-8502-480BEDFE61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0600" y="762000"/>
            <a:ext cx="7162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Cu ce le-a ajutat Nicolae pe fete?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hlinkClick r:id="rId4" action="ppaction://hlinksldjump"/>
            <a:extLst>
              <a:ext uri="{FF2B5EF4-FFF2-40B4-BE49-F238E27FC236}">
                <a16:creationId xmlns:a16="http://schemas.microsoft.com/office/drawing/2014/main" id="{AC590ABD-53D6-4683-9F6F-070261D3E9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3400" y="1981200"/>
            <a:ext cx="3200400" cy="32004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5">
            <a:hlinkClick r:id="rId6" action="ppaction://hlinksldjump"/>
            <a:extLst>
              <a:ext uri="{FF2B5EF4-FFF2-40B4-BE49-F238E27FC236}">
                <a16:creationId xmlns:a16="http://schemas.microsoft.com/office/drawing/2014/main" id="{B8F5A9A6-B83B-4B19-B45E-588ACE856D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495800" y="2438400"/>
            <a:ext cx="4260227" cy="19812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BF6A3335-3C86-46C6-807A-906DB00A966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19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9CC856F-FC54-4ADE-9583-C892BE981FC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2895600"/>
            <a:ext cx="34290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id="{F928D579-7A69-4716-AD92-C294EE86A4BB}"/>
              </a:ext>
            </a:extLst>
          </p:cNvPr>
          <p:cNvSpPr/>
          <p:nvPr/>
        </p:nvSpPr>
        <p:spPr bwMode="auto">
          <a:xfrm>
            <a:off x="4267200" y="838200"/>
            <a:ext cx="3962400" cy="2438400"/>
          </a:xfrm>
          <a:prstGeom prst="cloud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ro-RO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  <a:p>
            <a:pPr algn="ctr">
              <a:defRPr/>
            </a:pPr>
            <a:r>
              <a:rPr lang="ro-RO" sz="2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Corect!</a:t>
            </a:r>
            <a:endParaRPr lang="en-US" sz="2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rrow: Right 3">
            <a:hlinkClick r:id="rId5" action="ppaction://hlinksldjump"/>
            <a:extLst>
              <a:ext uri="{FF2B5EF4-FFF2-40B4-BE49-F238E27FC236}">
                <a16:creationId xmlns:a16="http://schemas.microsoft.com/office/drawing/2014/main" id="{611C9B1E-DD39-47D4-B60F-81B2056D6601}"/>
              </a:ext>
            </a:extLst>
          </p:cNvPr>
          <p:cNvSpPr/>
          <p:nvPr/>
        </p:nvSpPr>
        <p:spPr bwMode="auto">
          <a:xfrm>
            <a:off x="6019800" y="5105400"/>
            <a:ext cx="2590800" cy="1219200"/>
          </a:xfrm>
          <a:prstGeom prst="rightArrow">
            <a:avLst/>
          </a:prstGeom>
          <a:solidFill>
            <a:schemeClr val="bg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D6C453A1-80C9-4559-B7AF-BA590BDACAE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5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BBF149A-6294-411A-A4F5-2C48FDB8D9C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14" t="-2615" r="3374" b="8497"/>
          <a:stretch/>
        </p:blipFill>
        <p:spPr>
          <a:xfrm>
            <a:off x="2438400" y="2575118"/>
            <a:ext cx="2971800" cy="29751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id="{700D1DD0-483D-4E8C-A505-6FA3BA563AA6}"/>
              </a:ext>
            </a:extLst>
          </p:cNvPr>
          <p:cNvSpPr/>
          <p:nvPr/>
        </p:nvSpPr>
        <p:spPr bwMode="auto">
          <a:xfrm>
            <a:off x="4648200" y="276809"/>
            <a:ext cx="3962400" cy="2438400"/>
          </a:xfrm>
          <a:prstGeom prst="cloud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ro-RO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  <a:p>
            <a:pPr algn="ctr">
              <a:defRPr/>
            </a:pPr>
            <a:r>
              <a:rPr lang="ro-RO" sz="2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Fii mai atent!</a:t>
            </a:r>
            <a:endParaRPr lang="en-US" sz="2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rrow: Left 3">
            <a:hlinkClick r:id="rId5" action="ppaction://hlinksldjump"/>
            <a:extLst>
              <a:ext uri="{FF2B5EF4-FFF2-40B4-BE49-F238E27FC236}">
                <a16:creationId xmlns:a16="http://schemas.microsoft.com/office/drawing/2014/main" id="{8823FEEC-F03E-4F5C-8D7D-9DDD624D1BE1}"/>
              </a:ext>
            </a:extLst>
          </p:cNvPr>
          <p:cNvSpPr/>
          <p:nvPr/>
        </p:nvSpPr>
        <p:spPr bwMode="auto">
          <a:xfrm>
            <a:off x="685800" y="5486400"/>
            <a:ext cx="2590800" cy="1143000"/>
          </a:xfrm>
          <a:prstGeom prst="leftArrow">
            <a:avLst/>
          </a:prstGeom>
          <a:solidFill>
            <a:schemeClr val="bg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95E4C12-A136-4D37-8882-0BE2D7353A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>
            <a:extLst>
              <a:ext uri="{FF2B5EF4-FFF2-40B4-BE49-F238E27FC236}">
                <a16:creationId xmlns:a16="http://schemas.microsoft.com/office/drawing/2014/main" id="{909F230A-0028-4B2E-AB92-0EE5749C59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14400"/>
            <a:ext cx="800100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Cum se simțeau membrii familiei când găseau daruri de la  Nicolae?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hlinkClick r:id="rId4" action="ppaction://hlinksldjump"/>
            <a:extLst>
              <a:ext uri="{FF2B5EF4-FFF2-40B4-BE49-F238E27FC236}">
                <a16:creationId xmlns:a16="http://schemas.microsoft.com/office/drawing/2014/main" id="{AE4DE3B1-CD5F-4CB2-9706-802A9C14DD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81600" y="2209800"/>
            <a:ext cx="34290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Picture 5">
            <a:hlinkClick r:id="rId6" action="ppaction://hlinksldjump"/>
            <a:extLst>
              <a:ext uri="{FF2B5EF4-FFF2-40B4-BE49-F238E27FC236}">
                <a16:creationId xmlns:a16="http://schemas.microsoft.com/office/drawing/2014/main" id="{36874DA2-0B0C-447A-9BAF-7A8C648A5A8A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6612" t="6577" r="4204" b="6363"/>
          <a:stretch/>
        </p:blipFill>
        <p:spPr>
          <a:xfrm>
            <a:off x="533400" y="2209800"/>
            <a:ext cx="3512635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37E6F5E9-AEF8-48D2-A650-F79F058BC09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610604" y="3185318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6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09F79D7-D83E-4B0A-9409-524C3F41785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2895600"/>
            <a:ext cx="34290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id="{C42392A1-CDF5-4A6E-850D-AEFBBBE54C9D}"/>
              </a:ext>
            </a:extLst>
          </p:cNvPr>
          <p:cNvSpPr/>
          <p:nvPr/>
        </p:nvSpPr>
        <p:spPr bwMode="auto">
          <a:xfrm>
            <a:off x="4267200" y="838200"/>
            <a:ext cx="3962400" cy="2438400"/>
          </a:xfrm>
          <a:prstGeom prst="cloud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ro-RO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  <a:p>
            <a:pPr algn="ctr">
              <a:defRPr/>
            </a:pPr>
            <a:r>
              <a:rPr lang="ro-RO" sz="2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Bravo! Ai fost atent!</a:t>
            </a:r>
            <a:endParaRPr lang="en-US" sz="2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rrow: Right 3">
            <a:hlinkClick r:id="rId5" action="ppaction://hlinksldjump"/>
            <a:extLst>
              <a:ext uri="{FF2B5EF4-FFF2-40B4-BE49-F238E27FC236}">
                <a16:creationId xmlns:a16="http://schemas.microsoft.com/office/drawing/2014/main" id="{1522E42D-B71A-405D-97E0-D64C98694EBC}"/>
              </a:ext>
            </a:extLst>
          </p:cNvPr>
          <p:cNvSpPr/>
          <p:nvPr/>
        </p:nvSpPr>
        <p:spPr bwMode="auto">
          <a:xfrm>
            <a:off x="6019800" y="5105400"/>
            <a:ext cx="2590800" cy="1219200"/>
          </a:xfrm>
          <a:prstGeom prst="rightArrow">
            <a:avLst/>
          </a:prstGeom>
          <a:solidFill>
            <a:schemeClr val="bg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6B32375-47DA-473C-B606-A99F893A6C3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34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A18F3696-9C14-4090-99FB-818DAD3D5DAD}"/>
              </a:ext>
            </a:extLst>
          </p:cNvPr>
          <p:cNvSpPr/>
          <p:nvPr/>
        </p:nvSpPr>
        <p:spPr bwMode="auto">
          <a:xfrm>
            <a:off x="4648200" y="276809"/>
            <a:ext cx="3962400" cy="2438400"/>
          </a:xfrm>
          <a:prstGeom prst="cloud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ro-RO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  <a:p>
            <a:pPr algn="ctr">
              <a:defRPr/>
            </a:pPr>
            <a:r>
              <a:rPr lang="ro-RO" sz="2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Nu fi supărat! Mai încearcă odată!</a:t>
            </a:r>
            <a:endParaRPr lang="en-US" sz="2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FE8583-0748-4C54-BCCA-83E32B30586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14" t="-2615" r="3374" b="8497"/>
          <a:stretch/>
        </p:blipFill>
        <p:spPr>
          <a:xfrm>
            <a:off x="2438400" y="2575118"/>
            <a:ext cx="2971800" cy="29751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Arrow: Left 3">
            <a:hlinkClick r:id="rId5" action="ppaction://hlinksldjump"/>
            <a:extLst>
              <a:ext uri="{FF2B5EF4-FFF2-40B4-BE49-F238E27FC236}">
                <a16:creationId xmlns:a16="http://schemas.microsoft.com/office/drawing/2014/main" id="{5063B4BC-9796-4DCF-8771-B18BEC0B93F5}"/>
              </a:ext>
            </a:extLst>
          </p:cNvPr>
          <p:cNvSpPr/>
          <p:nvPr/>
        </p:nvSpPr>
        <p:spPr bwMode="auto">
          <a:xfrm>
            <a:off x="685800" y="5486400"/>
            <a:ext cx="2590800" cy="1143000"/>
          </a:xfrm>
          <a:prstGeom prst="leftArrow">
            <a:avLst/>
          </a:prstGeom>
          <a:solidFill>
            <a:schemeClr val="bg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CA0C35C-1B2C-4BB6-B962-5FDB6BC0F8A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7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>
            <a:extLst>
              <a:ext uri="{FF2B5EF4-FFF2-40B4-BE49-F238E27FC236}">
                <a16:creationId xmlns:a16="http://schemas.microsoft.com/office/drawing/2014/main" id="{7BADAF0C-86E1-45A9-AC7E-DBB907B20C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14400" y="533400"/>
            <a:ext cx="75438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În ce anotimp vine Moș Nicolae la copiii cuminți?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hlinkClick r:id="rId4" action="ppaction://hlinksldjump"/>
            <a:extLst>
              <a:ext uri="{FF2B5EF4-FFF2-40B4-BE49-F238E27FC236}">
                <a16:creationId xmlns:a16="http://schemas.microsoft.com/office/drawing/2014/main" id="{F41B8FA3-97FF-4EA9-8E75-288D1C1EEB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7200" y="1828800"/>
            <a:ext cx="4038600" cy="29218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Picture 5">
            <a:hlinkClick r:id="rId6" action="ppaction://hlinksldjump"/>
            <a:extLst>
              <a:ext uri="{FF2B5EF4-FFF2-40B4-BE49-F238E27FC236}">
                <a16:creationId xmlns:a16="http://schemas.microsoft.com/office/drawing/2014/main" id="{46040137-8119-4B93-9650-F0671B8EB34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76800" y="1828800"/>
            <a:ext cx="3966471" cy="292186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D4463BD-386D-44FD-941B-56C2960D50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6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B1CE6B-DFBD-49DB-9649-0E56DE8BC20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2895600"/>
            <a:ext cx="34290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id="{EFC2A9B1-D5D7-4C73-9979-B5A79A9FA112}"/>
              </a:ext>
            </a:extLst>
          </p:cNvPr>
          <p:cNvSpPr/>
          <p:nvPr/>
        </p:nvSpPr>
        <p:spPr bwMode="auto">
          <a:xfrm>
            <a:off x="4267200" y="838200"/>
            <a:ext cx="3962400" cy="2438400"/>
          </a:xfrm>
          <a:prstGeom prst="cloud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ro-RO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  <a:p>
            <a:pPr algn="ctr">
              <a:defRPr/>
            </a:pPr>
            <a:r>
              <a:rPr lang="ro-RO" sz="2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Felicitări! Ai răspuns corect!</a:t>
            </a:r>
            <a:endParaRPr lang="en-US" sz="2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rrow: Right 3">
            <a:hlinkClick r:id="rId5" action="ppaction://hlinksldjump"/>
            <a:extLst>
              <a:ext uri="{FF2B5EF4-FFF2-40B4-BE49-F238E27FC236}">
                <a16:creationId xmlns:a16="http://schemas.microsoft.com/office/drawing/2014/main" id="{AC58BEB2-AD59-4E1F-92A1-C5D3E1793B22}"/>
              </a:ext>
            </a:extLst>
          </p:cNvPr>
          <p:cNvSpPr/>
          <p:nvPr/>
        </p:nvSpPr>
        <p:spPr bwMode="auto">
          <a:xfrm>
            <a:off x="6019800" y="5105400"/>
            <a:ext cx="2590800" cy="1219200"/>
          </a:xfrm>
          <a:prstGeom prst="rightArrow">
            <a:avLst/>
          </a:prstGeom>
          <a:solidFill>
            <a:schemeClr val="bg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EB87B6A-3540-4838-B7B0-1A089838E9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19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54AD9EF-7670-4FD6-B383-57C40872198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14" t="-2615" r="3374" b="8497"/>
          <a:stretch/>
        </p:blipFill>
        <p:spPr>
          <a:xfrm>
            <a:off x="2438400" y="2575118"/>
            <a:ext cx="2971800" cy="29751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id="{D2B5F23D-8F76-4E08-9480-7F5EC540CED5}"/>
              </a:ext>
            </a:extLst>
          </p:cNvPr>
          <p:cNvSpPr/>
          <p:nvPr/>
        </p:nvSpPr>
        <p:spPr bwMode="auto">
          <a:xfrm>
            <a:off x="4648200" y="276809"/>
            <a:ext cx="3962400" cy="2438400"/>
          </a:xfrm>
          <a:prstGeom prst="cloud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ro-RO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  <a:p>
            <a:pPr algn="ctr">
              <a:defRPr/>
            </a:pPr>
            <a:r>
              <a:rPr lang="ro-RO" sz="2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Nu fi supărat! Mai încearcă odată!</a:t>
            </a:r>
            <a:endParaRPr lang="en-US" sz="2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rrow: Left 3">
            <a:hlinkClick r:id="rId5" action="ppaction://hlinksldjump"/>
            <a:extLst>
              <a:ext uri="{FF2B5EF4-FFF2-40B4-BE49-F238E27FC236}">
                <a16:creationId xmlns:a16="http://schemas.microsoft.com/office/drawing/2014/main" id="{F0A4A098-1070-4646-90E4-2D65E7C55F73}"/>
              </a:ext>
            </a:extLst>
          </p:cNvPr>
          <p:cNvSpPr/>
          <p:nvPr/>
        </p:nvSpPr>
        <p:spPr bwMode="auto">
          <a:xfrm>
            <a:off x="685800" y="5486400"/>
            <a:ext cx="2590800" cy="1143000"/>
          </a:xfrm>
          <a:prstGeom prst="leftArrow">
            <a:avLst/>
          </a:prstGeom>
          <a:solidFill>
            <a:schemeClr val="bg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EF80FC9D-B8F6-4CA7-AF71-E3B4548278B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589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2">
            <a:extLst>
              <a:ext uri="{FF2B5EF4-FFF2-40B4-BE49-F238E27FC236}">
                <a16:creationId xmlns:a16="http://schemas.microsoft.com/office/drawing/2014/main" id="{043C077A-ACCF-4008-9FFB-4C0EE1AB662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0" y="762000"/>
            <a:ext cx="6705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3200">
                <a:solidFill>
                  <a:schemeClr val="tx1"/>
                </a:solidFill>
                <a:latin typeface="Tahom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Font typeface="Tahoma" panose="020B0604030504040204" pitchFamily="34" charset="0"/>
              <a:buChar char="–"/>
              <a:defRPr sz="2800">
                <a:solidFill>
                  <a:schemeClr val="tx1"/>
                </a:solidFill>
                <a:latin typeface="Tahom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SzPct val="120000"/>
              <a:buChar char="•"/>
              <a:defRPr sz="2400">
                <a:solidFill>
                  <a:schemeClr val="tx1"/>
                </a:solidFill>
                <a:latin typeface="Tahom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Font typeface="Tahoma" panose="020B0604030504040204" pitchFamily="34" charset="0"/>
              <a:buChar char="–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80000"/>
              <a:buFont typeface="Wingdings" panose="05000000000000000000" pitchFamily="2" charset="2"/>
              <a:buChar char="v"/>
              <a:defRPr sz="2000">
                <a:solidFill>
                  <a:schemeClr val="tx1"/>
                </a:solidFill>
                <a:latin typeface="Tahom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FontTx/>
              <a:buNone/>
            </a:pPr>
            <a:r>
              <a:rPr lang="ro-RO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Unde lasă cadourile Moș Nicolae?</a:t>
            </a:r>
            <a:endParaRPr lang="en-US" altLang="en-US" sz="2400" b="1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hlinkClick r:id="rId4" action="ppaction://hlinksldjump"/>
            <a:extLst>
              <a:ext uri="{FF2B5EF4-FFF2-40B4-BE49-F238E27FC236}">
                <a16:creationId xmlns:a16="http://schemas.microsoft.com/office/drawing/2014/main" id="{B78F1355-8470-4229-8EC0-9382781BF81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125" t="9266" r="13401" b="13513"/>
          <a:stretch/>
        </p:blipFill>
        <p:spPr>
          <a:xfrm>
            <a:off x="1066800" y="2032388"/>
            <a:ext cx="2938937" cy="367367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Picture 6">
            <a:hlinkClick r:id="rId6" action="ppaction://hlinksldjump"/>
            <a:extLst>
              <a:ext uri="{FF2B5EF4-FFF2-40B4-BE49-F238E27FC236}">
                <a16:creationId xmlns:a16="http://schemas.microsoft.com/office/drawing/2014/main" id="{31A0D9AA-3DC2-4479-BC12-40300EA2FF8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29200" y="2032388"/>
            <a:ext cx="2914648" cy="3673671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6C18E7E-1226-428C-8FE7-D94291F95AE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1B4EA1B-841C-40C0-BE27-C12690A6D0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9200" y="2895600"/>
            <a:ext cx="3429000" cy="3429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id="{98A1BD03-353D-4483-B7E2-65EDBBA3411A}"/>
              </a:ext>
            </a:extLst>
          </p:cNvPr>
          <p:cNvSpPr/>
          <p:nvPr/>
        </p:nvSpPr>
        <p:spPr bwMode="auto">
          <a:xfrm>
            <a:off x="4267200" y="838200"/>
            <a:ext cx="3962400" cy="2438400"/>
          </a:xfrm>
          <a:prstGeom prst="cloud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ro-RO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  <a:p>
            <a:pPr algn="ctr">
              <a:defRPr/>
            </a:pPr>
            <a:r>
              <a:rPr lang="ro-RO" sz="2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Bravo!</a:t>
            </a:r>
            <a:endParaRPr lang="en-US" sz="2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rrow: Right 3">
            <a:hlinkClick r:id="rId5" action="ppaction://hlinksldjump"/>
            <a:extLst>
              <a:ext uri="{FF2B5EF4-FFF2-40B4-BE49-F238E27FC236}">
                <a16:creationId xmlns:a16="http://schemas.microsoft.com/office/drawing/2014/main" id="{EA4CAA0C-9C2B-4F79-9A8F-69D50687192C}"/>
              </a:ext>
            </a:extLst>
          </p:cNvPr>
          <p:cNvSpPr/>
          <p:nvPr/>
        </p:nvSpPr>
        <p:spPr bwMode="auto">
          <a:xfrm>
            <a:off x="6019800" y="5105400"/>
            <a:ext cx="2590800" cy="1219200"/>
          </a:xfrm>
          <a:prstGeom prst="rightArrow">
            <a:avLst/>
          </a:prstGeom>
          <a:solidFill>
            <a:schemeClr val="bg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4273C30-95C0-420C-912D-AEDE706EF57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F01EA3F-B2AD-499D-8739-8FFE965D6552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614" t="-2615" r="3374" b="8497"/>
          <a:stretch/>
        </p:blipFill>
        <p:spPr>
          <a:xfrm>
            <a:off x="2438400" y="2575118"/>
            <a:ext cx="2971800" cy="297517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Thought Bubble: Cloud 2">
            <a:extLst>
              <a:ext uri="{FF2B5EF4-FFF2-40B4-BE49-F238E27FC236}">
                <a16:creationId xmlns:a16="http://schemas.microsoft.com/office/drawing/2014/main" id="{1ABD2486-98B1-489D-B24E-A3CCF9D52AFB}"/>
              </a:ext>
            </a:extLst>
          </p:cNvPr>
          <p:cNvSpPr/>
          <p:nvPr/>
        </p:nvSpPr>
        <p:spPr bwMode="auto">
          <a:xfrm>
            <a:off x="4648200" y="276809"/>
            <a:ext cx="3962400" cy="2438400"/>
          </a:xfrm>
          <a:prstGeom prst="cloud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/>
          <a:lstStyle/>
          <a:p>
            <a:pPr>
              <a:defRPr/>
            </a:pPr>
            <a:endParaRPr lang="ro-RO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</a:endParaRPr>
          </a:p>
          <a:p>
            <a:pPr algn="ctr">
              <a:defRPr/>
            </a:pPr>
            <a:r>
              <a:rPr lang="ro-RO" sz="2400" b="1" dirty="0">
                <a:ln w="0"/>
                <a:gradFill>
                  <a:gsLst>
                    <a:gs pos="21000">
                      <a:srgbClr val="53575C"/>
                    </a:gs>
                    <a:gs pos="88000">
                      <a:srgbClr val="C5C7CA"/>
                    </a:gs>
                  </a:gsLst>
                  <a:lin ang="540000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Fii mai atent!</a:t>
            </a:r>
            <a:endParaRPr lang="en-US" sz="2400" b="1" dirty="0">
              <a:ln w="0"/>
              <a:gradFill>
                <a:gsLst>
                  <a:gs pos="21000">
                    <a:srgbClr val="53575C"/>
                  </a:gs>
                  <a:gs pos="88000">
                    <a:srgbClr val="C5C7CA"/>
                  </a:gs>
                </a:gsLst>
                <a:lin ang="540000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rrow: Left 3">
            <a:hlinkClick r:id="rId5" action="ppaction://hlinksldjump"/>
            <a:extLst>
              <a:ext uri="{FF2B5EF4-FFF2-40B4-BE49-F238E27FC236}">
                <a16:creationId xmlns:a16="http://schemas.microsoft.com/office/drawing/2014/main" id="{289C24CD-F286-4AB4-9D65-6A8651487EDD}"/>
              </a:ext>
            </a:extLst>
          </p:cNvPr>
          <p:cNvSpPr/>
          <p:nvPr/>
        </p:nvSpPr>
        <p:spPr bwMode="auto">
          <a:xfrm>
            <a:off x="685800" y="5486400"/>
            <a:ext cx="2590800" cy="1143000"/>
          </a:xfrm>
          <a:prstGeom prst="leftArrow">
            <a:avLst/>
          </a:prstGeom>
          <a:solidFill>
            <a:schemeClr val="bg1">
              <a:lumMod val="40000"/>
              <a:lumOff val="6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4335CA54-EB9B-4863-8978-18E9B159296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410200" y="3124200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0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64E2DB5-6732-40AD-B989-BCAAB1040016}"/>
              </a:ext>
            </a:extLst>
          </p:cNvPr>
          <p:cNvSpPr txBox="1"/>
          <p:nvPr/>
        </p:nvSpPr>
        <p:spPr>
          <a:xfrm>
            <a:off x="2057400" y="914400"/>
            <a:ext cx="4724400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ro-RO" sz="2800" b="1" i="1" dirty="0">
                <a:solidFill>
                  <a:schemeClr val="bg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Felicitări!</a:t>
            </a:r>
          </a:p>
          <a:p>
            <a:pPr algn="ctr">
              <a:defRPr/>
            </a:pPr>
            <a:r>
              <a:rPr lang="ro-RO" sz="2800" b="1" i="1" dirty="0">
                <a:solidFill>
                  <a:schemeClr val="bg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Ești un copil atent și istet!</a:t>
            </a:r>
            <a:endParaRPr lang="en-US" sz="2800" b="1" i="1" dirty="0">
              <a:solidFill>
                <a:schemeClr val="bg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795" name="Imagine 19">
            <a:extLst>
              <a:ext uri="{FF2B5EF4-FFF2-40B4-BE49-F238E27FC236}">
                <a16:creationId xmlns:a16="http://schemas.microsoft.com/office/drawing/2014/main" id="{98B67AB3-77E5-4224-BCD5-49176B04D7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900" y="3101975"/>
            <a:ext cx="3546475" cy="354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6" name="Imagine 19">
            <a:extLst>
              <a:ext uri="{FF2B5EF4-FFF2-40B4-BE49-F238E27FC236}">
                <a16:creationId xmlns:a16="http://schemas.microsoft.com/office/drawing/2014/main" id="{5E18A072-EF28-4E1E-93AC-7D0BD5194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715000" y="3092450"/>
            <a:ext cx="3546475" cy="3548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7" name="Imagine 21">
            <a:extLst>
              <a:ext uri="{FF2B5EF4-FFF2-40B4-BE49-F238E27FC236}">
                <a16:creationId xmlns:a16="http://schemas.microsoft.com/office/drawing/2014/main" id="{024087EB-FE12-4DF2-BD09-63F891FD76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375" y="2362200"/>
            <a:ext cx="4870450" cy="415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8" name="Imagine 28">
            <a:extLst>
              <a:ext uri="{FF2B5EF4-FFF2-40B4-BE49-F238E27FC236}">
                <a16:creationId xmlns:a16="http://schemas.microsoft.com/office/drawing/2014/main" id="{F7D7E169-D7E0-4381-9568-9D23DDA7FA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-112713"/>
            <a:ext cx="10290175" cy="64103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799" name="Imagine 28">
            <a:extLst>
              <a:ext uri="{FF2B5EF4-FFF2-40B4-BE49-F238E27FC236}">
                <a16:creationId xmlns:a16="http://schemas.microsoft.com/office/drawing/2014/main" id="{345C274F-885E-4FE9-B0DB-2FE77F5723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403600" y="90488"/>
            <a:ext cx="10290175" cy="641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999289BC-E395-4E1F-ADDF-A5D1F5DA881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4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cean">
  <a:themeElements>
    <a:clrScheme name="Ocean 1">
      <a:dk1>
        <a:srgbClr val="010199"/>
      </a:dk1>
      <a:lt1>
        <a:srgbClr val="FFFFFF"/>
      </a:lt1>
      <a:dk2>
        <a:srgbClr val="000099"/>
      </a:dk2>
      <a:lt2>
        <a:srgbClr val="FFFFFF"/>
      </a:lt2>
      <a:accent1>
        <a:srgbClr val="33CCCC"/>
      </a:accent1>
      <a:accent2>
        <a:srgbClr val="00C600"/>
      </a:accent2>
      <a:accent3>
        <a:srgbClr val="AAAACA"/>
      </a:accent3>
      <a:accent4>
        <a:srgbClr val="DADADA"/>
      </a:accent4>
      <a:accent5>
        <a:srgbClr val="ADE2E2"/>
      </a:accent5>
      <a:accent6>
        <a:srgbClr val="00B300"/>
      </a:accent6>
      <a:hlink>
        <a:srgbClr val="FFCC00"/>
      </a:hlink>
      <a:folHlink>
        <a:srgbClr val="6699FF"/>
      </a:folHlink>
    </a:clrScheme>
    <a:fontScheme name="Ocean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ahoma" panose="020B0604030504040204" pitchFamily="34" charset="0"/>
          </a:defRPr>
        </a:defPPr>
      </a:lstStyle>
    </a:lnDef>
  </a:objectDefaults>
  <a:extraClrSchemeLst>
    <a:extraClrScheme>
      <a:clrScheme name="Ocean 1">
        <a:dk1>
          <a:srgbClr val="010199"/>
        </a:dk1>
        <a:lt1>
          <a:srgbClr val="FFFFFF"/>
        </a:lt1>
        <a:dk2>
          <a:srgbClr val="000099"/>
        </a:dk2>
        <a:lt2>
          <a:srgbClr val="FFFFFF"/>
        </a:lt2>
        <a:accent1>
          <a:srgbClr val="33CCCC"/>
        </a:accent1>
        <a:accent2>
          <a:srgbClr val="00C600"/>
        </a:accent2>
        <a:accent3>
          <a:srgbClr val="AAAACA"/>
        </a:accent3>
        <a:accent4>
          <a:srgbClr val="DADADA"/>
        </a:accent4>
        <a:accent5>
          <a:srgbClr val="ADE2E2"/>
        </a:accent5>
        <a:accent6>
          <a:srgbClr val="00B300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2">
        <a:dk1>
          <a:srgbClr val="000066"/>
        </a:dk1>
        <a:lt1>
          <a:srgbClr val="FFFFFF"/>
        </a:lt1>
        <a:dk2>
          <a:srgbClr val="5D93FF"/>
        </a:dk2>
        <a:lt2>
          <a:srgbClr val="FFFFFF"/>
        </a:lt2>
        <a:accent1>
          <a:srgbClr val="6666FF"/>
        </a:accent1>
        <a:accent2>
          <a:srgbClr val="9999FF"/>
        </a:accent2>
        <a:accent3>
          <a:srgbClr val="B6C8FF"/>
        </a:accent3>
        <a:accent4>
          <a:srgbClr val="DADADA"/>
        </a:accent4>
        <a:accent5>
          <a:srgbClr val="B8B8FF"/>
        </a:accent5>
        <a:accent6>
          <a:srgbClr val="8A8AE7"/>
        </a:accent6>
        <a:hlink>
          <a:srgbClr val="FF33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3">
        <a:dk1>
          <a:srgbClr val="000000"/>
        </a:dk1>
        <a:lt1>
          <a:srgbClr val="FFFFFF"/>
        </a:lt1>
        <a:dk2>
          <a:srgbClr val="572E88"/>
        </a:dk2>
        <a:lt2>
          <a:srgbClr val="FFFFFF"/>
        </a:lt2>
        <a:accent1>
          <a:srgbClr val="FF6600"/>
        </a:accent1>
        <a:accent2>
          <a:srgbClr val="FFCC00"/>
        </a:accent2>
        <a:accent3>
          <a:srgbClr val="B4ADC3"/>
        </a:accent3>
        <a:accent4>
          <a:srgbClr val="DADADA"/>
        </a:accent4>
        <a:accent5>
          <a:srgbClr val="FFB8AA"/>
        </a:accent5>
        <a:accent6>
          <a:srgbClr val="E7B900"/>
        </a:accent6>
        <a:hlink>
          <a:srgbClr val="33CCCC"/>
        </a:hlink>
        <a:folHlink>
          <a:srgbClr val="36CC6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4">
        <a:dk1>
          <a:srgbClr val="003366"/>
        </a:dk1>
        <a:lt1>
          <a:srgbClr val="FFFFFF"/>
        </a:lt1>
        <a:dk2>
          <a:srgbClr val="666699"/>
        </a:dk2>
        <a:lt2>
          <a:srgbClr val="FFFFFF"/>
        </a:lt2>
        <a:accent1>
          <a:srgbClr val="9966FF"/>
        </a:accent1>
        <a:accent2>
          <a:srgbClr val="00CC66"/>
        </a:accent2>
        <a:accent3>
          <a:srgbClr val="B8B8CA"/>
        </a:accent3>
        <a:accent4>
          <a:srgbClr val="DADADA"/>
        </a:accent4>
        <a:accent5>
          <a:srgbClr val="CAB8FF"/>
        </a:accent5>
        <a:accent6>
          <a:srgbClr val="00B95C"/>
        </a:accent6>
        <a:hlink>
          <a:srgbClr val="65C8FF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5">
        <a:dk1>
          <a:srgbClr val="000000"/>
        </a:dk1>
        <a:lt1>
          <a:srgbClr val="FFFFFF"/>
        </a:lt1>
        <a:dk2>
          <a:srgbClr val="336600"/>
        </a:dk2>
        <a:lt2>
          <a:srgbClr val="FFFFFF"/>
        </a:lt2>
        <a:accent1>
          <a:srgbClr val="B7C533"/>
        </a:accent1>
        <a:accent2>
          <a:srgbClr val="CCCCFF"/>
        </a:accent2>
        <a:accent3>
          <a:srgbClr val="ADB8AA"/>
        </a:accent3>
        <a:accent4>
          <a:srgbClr val="DADADA"/>
        </a:accent4>
        <a:accent5>
          <a:srgbClr val="D8DFAD"/>
        </a:accent5>
        <a:accent6>
          <a:srgbClr val="B9B9E7"/>
        </a:accent6>
        <a:hlink>
          <a:srgbClr val="FFFFCC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6">
        <a:dk1>
          <a:srgbClr val="000000"/>
        </a:dk1>
        <a:lt1>
          <a:srgbClr val="FFFFFF"/>
        </a:lt1>
        <a:dk2>
          <a:srgbClr val="006B80"/>
        </a:dk2>
        <a:lt2>
          <a:srgbClr val="C1CB75"/>
        </a:lt2>
        <a:accent1>
          <a:srgbClr val="6F8406"/>
        </a:accent1>
        <a:accent2>
          <a:srgbClr val="D9E288"/>
        </a:accent2>
        <a:accent3>
          <a:srgbClr val="AABAC0"/>
        </a:accent3>
        <a:accent4>
          <a:srgbClr val="DADADA"/>
        </a:accent4>
        <a:accent5>
          <a:srgbClr val="BBC2AA"/>
        </a:accent5>
        <a:accent6>
          <a:srgbClr val="C4CD7B"/>
        </a:accent6>
        <a:hlink>
          <a:srgbClr val="00CC00"/>
        </a:hlink>
        <a:folHlink>
          <a:srgbClr val="C0FF7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7">
        <a:dk1>
          <a:srgbClr val="5F5F5F"/>
        </a:dk1>
        <a:lt1>
          <a:srgbClr val="FFFFFF"/>
        </a:lt1>
        <a:dk2>
          <a:srgbClr val="FF6600"/>
        </a:dk2>
        <a:lt2>
          <a:srgbClr val="FFFFFF"/>
        </a:lt2>
        <a:accent1>
          <a:srgbClr val="CC6600"/>
        </a:accent1>
        <a:accent2>
          <a:srgbClr val="FF6600"/>
        </a:accent2>
        <a:accent3>
          <a:srgbClr val="FFB8AA"/>
        </a:accent3>
        <a:accent4>
          <a:srgbClr val="DADADA"/>
        </a:accent4>
        <a:accent5>
          <a:srgbClr val="E2B8AA"/>
        </a:accent5>
        <a:accent6>
          <a:srgbClr val="E75C00"/>
        </a:accent6>
        <a:hlink>
          <a:srgbClr val="FFFF99"/>
        </a:hlink>
        <a:folHlink>
          <a:srgbClr val="FFCC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cean 8">
        <a:dk1>
          <a:srgbClr val="000000"/>
        </a:dk1>
        <a:lt1>
          <a:srgbClr val="FFFFFF"/>
        </a:lt1>
        <a:dk2>
          <a:srgbClr val="FFBA2F"/>
        </a:dk2>
        <a:lt2>
          <a:srgbClr val="A50021"/>
        </a:lt2>
        <a:accent1>
          <a:srgbClr val="FF6600"/>
        </a:accent1>
        <a:accent2>
          <a:srgbClr val="CC6600"/>
        </a:accent2>
        <a:accent3>
          <a:srgbClr val="FFD9AD"/>
        </a:accent3>
        <a:accent4>
          <a:srgbClr val="DADADA"/>
        </a:accent4>
        <a:accent5>
          <a:srgbClr val="FFB8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TM03457510[[fn=Savon]]</Template>
  <TotalTime>1516</TotalTime>
  <Words>483</Words>
  <Application>Microsoft Office PowerPoint</Application>
  <PresentationFormat>On-screen Show (4:3)</PresentationFormat>
  <Paragraphs>42</Paragraphs>
  <Slides>30</Slides>
  <Notes>0</Notes>
  <HiddenSlides>0</HiddenSlides>
  <MMClips>32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Tahoma</vt:lpstr>
      <vt:lpstr>Arial</vt:lpstr>
      <vt:lpstr>Wingdings</vt:lpstr>
      <vt:lpstr>Calibri</vt:lpstr>
      <vt:lpstr>Algerian</vt:lpstr>
      <vt:lpstr>Times New Roman</vt:lpstr>
      <vt:lpstr>Ocean</vt:lpstr>
      <vt:lpstr>PowerPoint Presentation</vt:lpstr>
      <vt:lpstr>Legenda spune că a fost odată ca niciodată, un băieţel pe nume Nicolae.  Încă de mic, Nicolae s-a remarcat prin  bunătatea şi dragostea pentru semenii săi, în special pentru copii.</vt:lpstr>
      <vt:lpstr>Se spune că, atunci când a crescut, Nicolae a moştenit o avere foarte mare, însă nu ştia ce să facă cu ea. Fiind un om bun, dorinţa lui cea mai mare a fost să îi ajute pe cei mai puţin norocoşi ca el, aşa că a încercat să transforme visurile acestora în realitate.</vt:lpstr>
      <vt:lpstr>Nicolae ştia că locuitorii oraşului său au mare nevoie de ajutor, aşa că s-a hotărât să-şi ajute prietenii în secret.</vt:lpstr>
      <vt:lpstr>Uneori noaptea, Nicolae ducea oamenilor din sat mâncare, haine şi bani.  În sat era  și o  familie foarte săracă, unde erau trei surori. Tatăl fetelor era foarte trist pentru că, din lipsa banilor, nu îşi permitea să îşi mărite toate cele trei fete.</vt:lpstr>
      <vt:lpstr>Dorind din tot sufletul să ajute această familie, Nicolae a lăsat la uşa lor, un săculeţ cu bănuţi de aur, familia a fost  foarte fericita, când a descoperit săculeţul la uşă și a putut să facă nuntă pentru fata cea mare.</vt:lpstr>
      <vt:lpstr>Când a venit vremea să se mărite cea de-a doua fiică, Nicolae a pus în ghetele familiei un săculeţ cu bănuţi de aur. Toată lumea a fost extrem de bucuroasă şi cu toţii ar fi vrut să-i mulţumească persoanei care i-a ajutat atât de mult, însă nu aveau idee cine ar putea fi…</vt:lpstr>
      <vt:lpstr>Când nunta celei de-a treia fiică se apropia, tatăl s-a hotărât să stea de pază, pentru a descoperi cine le aduce bănuții de aur. Așa a reușit tatăl să-l vadă pe Nicolae.</vt:lpstr>
      <vt:lpstr>Nicolae l-a rugat pe tatăl fetelor să nu spună celorlalţi că el e persoana care îi ajută cu tot ce au nevoie. Tatăl , însă, a dezvăluit secretul. Aşa că, în scurt timp, toţi locuitorii oraşului ştiau că Nicolae e cel care aduce cadouri în ghetuțe.</vt:lpstr>
      <vt:lpstr>Legenda lui Moş Nicolae spune că, de atunci, în fiecare an, în noaptea de 5 spre 6 decembrie, Nicolae , care acum este bătrân și i se spune MOȘ NICOLAE , aduce pentru toţi copiii, care au fost cuminţi, daruri în ghetuțe. </vt:lpstr>
      <vt:lpstr>NE JUCĂm Și RECAPITULĂM!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computerland</dc:creator>
  <cp:lastModifiedBy>User</cp:lastModifiedBy>
  <cp:revision>108</cp:revision>
  <dcterms:created xsi:type="dcterms:W3CDTF">2011-05-10T12:02:31Z</dcterms:created>
  <dcterms:modified xsi:type="dcterms:W3CDTF">2026-01-11T20:59:02Z</dcterms:modified>
</cp:coreProperties>
</file>