
<file path=[Content_Types].xml><?xml version="1.0" encoding="utf-8"?>
<Types xmlns="http://schemas.openxmlformats.org/package/2006/content-types">
  <Default Extension="gif" ContentType="image/gif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  <p:sldMasterId id="2147483698" r:id="rId2"/>
  </p:sldMasterIdLst>
  <p:notesMasterIdLst>
    <p:notesMasterId r:id="rId26"/>
  </p:notesMasterIdLst>
  <p:sldIdLst>
    <p:sldId id="256" r:id="rId3"/>
    <p:sldId id="257" r:id="rId4"/>
    <p:sldId id="264" r:id="rId5"/>
    <p:sldId id="281" r:id="rId6"/>
    <p:sldId id="282" r:id="rId7"/>
    <p:sldId id="268" r:id="rId8"/>
    <p:sldId id="283" r:id="rId9"/>
    <p:sldId id="284" r:id="rId10"/>
    <p:sldId id="266" r:id="rId11"/>
    <p:sldId id="285" r:id="rId12"/>
    <p:sldId id="286" r:id="rId13"/>
    <p:sldId id="265" r:id="rId14"/>
    <p:sldId id="287" r:id="rId15"/>
    <p:sldId id="288" r:id="rId16"/>
    <p:sldId id="271" r:id="rId17"/>
    <p:sldId id="289" r:id="rId18"/>
    <p:sldId id="290" r:id="rId19"/>
    <p:sldId id="269" r:id="rId20"/>
    <p:sldId id="291" r:id="rId21"/>
    <p:sldId id="292" r:id="rId22"/>
    <p:sldId id="258" r:id="rId23"/>
    <p:sldId id="300" r:id="rId24"/>
    <p:sldId id="272" r:id="rId25"/>
  </p:sldIdLst>
  <p:sldSz cx="12192000" cy="6858000"/>
  <p:notesSz cx="6858000" cy="9144000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0A500"/>
    <a:srgbClr val="FFFF00"/>
    <a:srgbClr val="FAFA44"/>
    <a:srgbClr val="FDF441"/>
    <a:srgbClr val="FAFA54"/>
    <a:srgbClr val="F6FA54"/>
    <a:srgbClr val="F2F810"/>
    <a:srgbClr val="FBFB53"/>
    <a:srgbClr val="EEF64C"/>
    <a:srgbClr val="EDF1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780" y="5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405DD13D-E0A1-D6DE-1E3D-37B42E8AB3D1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065A9F99-ABA7-1518-895C-3623C8708C80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8B3EE822-BE16-4638-EDE3-BE46E5554C6A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3317" name="Rectangle 5">
            <a:extLst>
              <a:ext uri="{FF2B5EF4-FFF2-40B4-BE49-F238E27FC236}">
                <a16:creationId xmlns:a16="http://schemas.microsoft.com/office/drawing/2014/main" id="{4188CB22-8B7F-0162-45F5-381CE9A2B34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zh-CN" noProof="0"/>
              <a:t>Textmasterformate durch Klicken bearbeiten</a:t>
            </a:r>
          </a:p>
          <a:p>
            <a:pPr lvl="1"/>
            <a:r>
              <a:rPr lang="de-DE" altLang="zh-CN" noProof="0"/>
              <a:t>Zweite Ebene</a:t>
            </a:r>
          </a:p>
          <a:p>
            <a:pPr lvl="2"/>
            <a:r>
              <a:rPr lang="de-DE" altLang="zh-CN" noProof="0"/>
              <a:t>Dritte Ebene</a:t>
            </a:r>
          </a:p>
          <a:p>
            <a:pPr lvl="3"/>
            <a:r>
              <a:rPr lang="de-DE" altLang="zh-CN" noProof="0"/>
              <a:t>Vierte Ebene</a:t>
            </a:r>
          </a:p>
          <a:p>
            <a:pPr lvl="4"/>
            <a:r>
              <a:rPr lang="de-DE" altLang="zh-CN" noProof="0"/>
              <a:t>Fünfte Ebene</a:t>
            </a:r>
          </a:p>
        </p:txBody>
      </p:sp>
      <p:sp>
        <p:nvSpPr>
          <p:cNvPr id="13318" name="Rectangle 6">
            <a:extLst>
              <a:ext uri="{FF2B5EF4-FFF2-40B4-BE49-F238E27FC236}">
                <a16:creationId xmlns:a16="http://schemas.microsoft.com/office/drawing/2014/main" id="{CDD80FD0-C6EB-B6CE-7B8A-D0577AE73463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13319" name="Rectangle 7">
            <a:extLst>
              <a:ext uri="{FF2B5EF4-FFF2-40B4-BE49-F238E27FC236}">
                <a16:creationId xmlns:a16="http://schemas.microsoft.com/office/drawing/2014/main" id="{E139AA1A-91C9-EDAB-9BE2-2C8922E1AC0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170DE313-8C64-40DA-9AC1-5377FE07FD36}" type="slidenum">
              <a:rPr lang="de-DE" altLang="zh-CN"/>
              <a:pPr>
                <a:defRPr/>
              </a:pPr>
              <a:t>‹#›</a:t>
            </a:fld>
            <a:endParaRPr lang="de-DE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F7B98A68-8B2F-BF76-1792-2D2C34313E7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-3175"/>
            <a:ext cx="12206288" cy="686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19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09601" y="1630364"/>
            <a:ext cx="8868833" cy="1470025"/>
          </a:xfrm>
        </p:spPr>
        <p:txBody>
          <a:bodyPr anchor="b"/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altLang="zh-CN" noProof="0"/>
              <a:t>Titelmasterformat durch Klicken bearbeiten</a:t>
            </a:r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09601" y="3100388"/>
            <a:ext cx="8868833" cy="949325"/>
          </a:xfrm>
        </p:spPr>
        <p:txBody>
          <a:bodyPr/>
          <a:lstStyle>
            <a:lvl1pPr marL="0" indent="0">
              <a:buFont typeface="Wingdings 2" panose="05020102010507070707" pitchFamily="18" charset="2"/>
              <a:buNone/>
              <a:defRPr sz="2400">
                <a:solidFill>
                  <a:srgbClr val="4379AF"/>
                </a:solidFill>
              </a:defRPr>
            </a:lvl1pPr>
          </a:lstStyle>
          <a:p>
            <a:pPr lvl="0"/>
            <a:r>
              <a:rPr lang="de-DE" altLang="zh-CN" noProof="0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591613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4788576D-028A-7C77-1AFD-0642294F2A90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38A2AB-E9A6-4ABC-99F0-AB1C2600B0B0}" type="slidenum">
              <a:rPr lang="de-DE" altLang="zh-CN"/>
              <a:pPr>
                <a:defRPr/>
              </a:pPr>
              <a:t>‹#›</a:t>
            </a:fld>
            <a:endParaRPr lang="de-DE" altLang="zh-CN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99973A21-54C5-E11B-DE68-11B93471E351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2F2AA63A-B177-6FA5-FE3C-55C960F53554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56639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5F40D42D-63BB-D196-1769-E6AFFD0CEAAB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FC88C1-074A-48E6-90C8-7F88F633A957}" type="slidenum">
              <a:rPr lang="de-DE" altLang="zh-CN"/>
              <a:pPr>
                <a:defRPr/>
              </a:pPr>
              <a:t>‹#›</a:t>
            </a:fld>
            <a:endParaRPr lang="de-DE" altLang="zh-CN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24B35312-F004-1B1F-E89A-67684C7F0B33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DB742BBC-8579-B347-45C9-9BBB767FAB4E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2566805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1" y="1628775"/>
            <a:ext cx="5348817" cy="44973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61618" y="1628775"/>
            <a:ext cx="5350933" cy="44973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9CBEBA4-3E90-29AB-3E12-EDFA3D1871F4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19F8D5-FD1F-4707-8C21-9A64E21D8604}" type="slidenum">
              <a:rPr lang="de-DE" altLang="zh-CN"/>
              <a:pPr>
                <a:defRPr/>
              </a:pPr>
              <a:t>‹#›</a:t>
            </a:fld>
            <a:endParaRPr lang="de-DE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6D1A4DF-4959-2CD6-7B8C-550719DB7051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2480B64D-AA98-22DF-5799-0BCDD2F1E626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2093678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F1BD1B02-3A4B-FE7F-A6B3-A97B9804D9B4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03D5B7-61B2-4AFA-AA1B-8764931FC433}" type="slidenum">
              <a:rPr lang="de-DE" altLang="zh-CN"/>
              <a:pPr>
                <a:defRPr/>
              </a:pPr>
              <a:t>‹#›</a:t>
            </a:fld>
            <a:endParaRPr lang="de-DE" altLang="zh-CN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B083B7CB-EE06-324B-5DC4-2E00DE890FE6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8B3C1ED4-1C43-AEB4-28E6-CA64B349B152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632536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4E8CCF5A-0902-1465-940A-1C59B3DC292C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E52BEE-02EB-4983-A1D4-9701BDF5871C}" type="slidenum">
              <a:rPr lang="de-DE" altLang="zh-CN"/>
              <a:pPr>
                <a:defRPr/>
              </a:pPr>
              <a:t>‹#›</a:t>
            </a:fld>
            <a:endParaRPr lang="de-DE" altLang="zh-CN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C19088D1-7580-9FF8-BF51-978E242EAB9F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508AB0E3-E3C6-D2F8-7131-EF4DC6EA1E05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581316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3D3B3D40-72AF-2514-1C06-0AF68B3D1624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F2F977-31EF-4EE5-B4DD-4D304E681C2B}" type="slidenum">
              <a:rPr lang="de-DE" altLang="zh-CN"/>
              <a:pPr>
                <a:defRPr/>
              </a:pPr>
              <a:t>‹#›</a:t>
            </a:fld>
            <a:endParaRPr lang="de-DE" altLang="zh-CN"/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E30C2A06-204F-1522-9392-D403BE75D06B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73CEB079-DB7D-0887-C9EA-279D1F138E1B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489142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726F547-FB26-E00C-5D74-8C62FFDAC75C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2B2542-6189-4C4E-B3B1-2B8D5DC2DA99}" type="slidenum">
              <a:rPr lang="de-DE" altLang="zh-CN"/>
              <a:pPr>
                <a:defRPr/>
              </a:pPr>
              <a:t>‹#›</a:t>
            </a:fld>
            <a:endParaRPr lang="de-DE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5A79857-FAAD-12D6-2825-22E735313DD4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3EA2185D-32B2-CF65-C8FF-811F330F24F5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3583726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C21A97D-7C95-35CD-5E6D-4F244C05D54B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4DA63-F9C2-4FAC-92A0-8DABDD73499D}" type="slidenum">
              <a:rPr lang="de-DE" altLang="zh-CN"/>
              <a:pPr>
                <a:defRPr/>
              </a:pPr>
              <a:t>‹#›</a:t>
            </a:fld>
            <a:endParaRPr lang="de-DE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AECDD58-B811-1E1D-4EBB-02CDF9448C5E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AAF66331-4702-ABF7-2CA1-BF61CD64487F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2599956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D9AB3E15-4439-BF39-7D46-EB585176E422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3DDE9B-7B36-4835-BDAF-32DAC3A5E369}" type="slidenum">
              <a:rPr lang="de-DE" altLang="zh-CN"/>
              <a:pPr>
                <a:defRPr/>
              </a:pPr>
              <a:t>‹#›</a:t>
            </a:fld>
            <a:endParaRPr lang="de-DE" altLang="zh-CN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9F28EA4C-C3BF-DBCB-9D39-BC1BBCE2105D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91BFFC1A-0CEF-4329-B766-82142F46392F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2928600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88401" y="142875"/>
            <a:ext cx="2724151" cy="598328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42875"/>
            <a:ext cx="7975600" cy="598328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D8EB85B-5D8C-E84F-629F-3D99AE8AAC0D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E38D87-ABA0-46C7-8616-3F1AB488383C}" type="slidenum">
              <a:rPr lang="de-DE" altLang="zh-CN"/>
              <a:pPr>
                <a:defRPr/>
              </a:pPr>
              <a:t>‹#›</a:t>
            </a:fld>
            <a:endParaRPr lang="de-DE" altLang="zh-CN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B2F38F82-E9ED-66B9-15F0-7861586BC29D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3ECF0DCE-2E57-5333-F22D-D3C3D4FD7DB3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3912930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o-RO"/>
              <a:t>Faceți clic pentru a edita stilul de subtitlu coordonator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488FD6-7FF4-FD74-7CF4-FAC6FF659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829434-677C-FFCA-AD42-0EB309F272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AE360F-DB91-B079-130A-7745AF140A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F127C2-B7B0-46A5-AB87-3CB5705C72E0}" type="slidenum">
              <a:rPr lang="de-DE" altLang="zh-CN"/>
              <a:pPr>
                <a:defRPr/>
              </a:pPr>
              <a:t>‹#›</a:t>
            </a:fld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513435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1AFF6C-E6C2-BA7D-1766-92F7F57682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26441E-4244-D6BD-5E83-DF1AA6695A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C73BE8-717D-9230-24AD-2CD005B60D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7E0DBB-212E-4850-B289-14A4D4FF739B}" type="slidenum">
              <a:rPr lang="de-DE" altLang="zh-CN"/>
              <a:pPr>
                <a:defRPr/>
              </a:pPr>
              <a:t>‹#›</a:t>
            </a:fld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157210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C44D18-A1EF-9853-38E5-C08F5C564D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C37580-5606-5BA3-75E4-18D9B2C51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B6EF02-46B6-3EA6-2E9B-30DACD12B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673754-06B9-47D8-8B35-95A9B4A9A7BA}" type="slidenum">
              <a:rPr lang="de-DE" altLang="zh-CN"/>
              <a:pPr>
                <a:defRPr/>
              </a:pPr>
              <a:t>‹#›</a:t>
            </a:fld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4086147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9359C84-CA66-DE12-4E8E-1E62947801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7A67029-9400-8731-A4D7-F86E8B183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C047983-E472-66D7-E042-D3F12EE3D5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B34D0B-8D36-4E9F-92FA-54D1D60B31EE}" type="slidenum">
              <a:rPr lang="de-DE" altLang="zh-CN"/>
              <a:pPr>
                <a:defRPr/>
              </a:pPr>
              <a:t>‹#›</a:t>
            </a:fld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3337050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1DD745A5-0E2A-4790-75AB-7354CDC5DD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528BEAF-AAF0-4FF4-587E-FD202CBEF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3B6E76DE-9FEC-0687-D1BB-9619E7075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D95C5-45A0-46E5-BAAF-00831DE1A6C6}" type="slidenum">
              <a:rPr lang="de-DE" altLang="zh-CN"/>
              <a:pPr>
                <a:defRPr/>
              </a:pPr>
              <a:t>‹#›</a:t>
            </a:fld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3253574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1D1F04E-E6EB-DEDF-30C2-2711B6827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E22180C-E74D-D92E-A3BB-FC0D4A84F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8084721-59FF-5565-7261-9EB871787B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FB4002-B1A3-4852-B961-D3575C483A8C}" type="slidenum">
              <a:rPr lang="de-DE" altLang="zh-CN"/>
              <a:pPr>
                <a:defRPr/>
              </a:pPr>
              <a:t>‹#›</a:t>
            </a:fld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3179638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7E786C51-D4E1-1BB2-1707-F0D8E7B6FF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EB0C27D4-201B-2106-888C-06210FB5BE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7555459-F74A-290F-1309-F72B8E067D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B87C4D-F92F-41C6-8592-2ECFB5231161}" type="slidenum">
              <a:rPr lang="de-DE" altLang="zh-CN"/>
              <a:pPr>
                <a:defRPr/>
              </a:pPr>
              <a:t>‹#›</a:t>
            </a:fld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887997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61CB1D9-58D0-0FE0-33E7-0B1506771C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AB84F4B-60C9-3E91-266E-32C4917DE0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A2E3767-55BD-9579-15FE-44A17B0B8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46D34C-EDDB-4AC2-B9B5-6DAFE7B198D8}" type="slidenum">
              <a:rPr lang="de-DE" altLang="zh-CN"/>
              <a:pPr>
                <a:defRPr/>
              </a:pPr>
              <a:t>‹#›</a:t>
            </a:fld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278266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o-RO" noProof="0"/>
              <a:t>Faceți clic pe pictogramă pentru a adăuga o imagine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BEA3C2B-05B7-CA8F-D871-FF40B432A1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97EEFFC-A2C5-20BC-9C92-BEFECD1E70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A4215F1-BD3F-551B-F3E9-83AA01C8F5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F2F896-96F4-4FA1-A517-8977F2CA5E3C}" type="slidenum">
              <a:rPr lang="de-DE" altLang="zh-CN"/>
              <a:pPr>
                <a:defRPr/>
              </a:pPr>
              <a:t>‹#›</a:t>
            </a:fld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4059577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D7777-0BC9-EB97-5CD2-D79694ADFC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0FC44-30CA-DFDF-458E-DAB5F042F1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5A474E-8BD7-5B62-E1D0-A3BA7EFB2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8277D1-5FDE-4FEA-B66B-21D6847D3316}" type="slidenum">
              <a:rPr lang="de-DE" altLang="zh-CN"/>
              <a:pPr>
                <a:defRPr/>
              </a:pPr>
              <a:t>‹#›</a:t>
            </a:fld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149078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8DF88E-CF7B-9B1E-A1D8-047496FFE8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0151E5-3BEA-5C6C-3597-1203114A70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1A8BC1-351C-91FF-5F0C-B4BC94376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754EE4-D45E-4DBE-B738-CABE040AB504}" type="slidenum">
              <a:rPr lang="de-DE" altLang="zh-CN"/>
              <a:pPr>
                <a:defRPr/>
              </a:pPr>
              <a:t>‹#›</a:t>
            </a:fld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432280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FA0D8920-E48C-9F9B-0BD6-803DE222C61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-4763"/>
            <a:ext cx="12217400" cy="6867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7" name="Rectangle 3">
            <a:extLst>
              <a:ext uri="{FF2B5EF4-FFF2-40B4-BE49-F238E27FC236}">
                <a16:creationId xmlns:a16="http://schemas.microsoft.com/office/drawing/2014/main" id="{D1CF16DE-C8DC-A4AD-0568-E6CCE8815E8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28775"/>
            <a:ext cx="10902950" cy="4497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zh-CN"/>
              <a:t>Textmasterformate durch Klicken bearbeiten</a:t>
            </a:r>
          </a:p>
          <a:p>
            <a:pPr lvl="1"/>
            <a:r>
              <a:rPr lang="de-DE" altLang="zh-CN"/>
              <a:t>Zweite Ebene</a:t>
            </a:r>
          </a:p>
          <a:p>
            <a:pPr lvl="2"/>
            <a:r>
              <a:rPr lang="de-DE" altLang="zh-CN"/>
              <a:t>Dritte Ebene</a:t>
            </a:r>
          </a:p>
          <a:p>
            <a:pPr lvl="3"/>
            <a:r>
              <a:rPr lang="de-DE" altLang="zh-CN"/>
              <a:t>Vierte Ebene</a:t>
            </a:r>
          </a:p>
          <a:p>
            <a:pPr lvl="4"/>
            <a:r>
              <a:rPr lang="de-DE" altLang="zh-CN"/>
              <a:t>Fünfte Ebene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B17003A7-D815-D450-1C69-A276FE79B83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142875"/>
            <a:ext cx="7881938" cy="85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zh-CN"/>
              <a:t>Titelmasterformat durch Klicken bearbeiten</a:t>
            </a:r>
          </a:p>
        </p:txBody>
      </p:sp>
      <p:sp>
        <p:nvSpPr>
          <p:cNvPr id="7173" name="Rectangle 5">
            <a:extLst>
              <a:ext uri="{FF2B5EF4-FFF2-40B4-BE49-F238E27FC236}">
                <a16:creationId xmlns:a16="http://schemas.microsoft.com/office/drawing/2014/main" id="{FD753216-97F7-1073-9D7E-7DE248ECFA9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47200" y="6462713"/>
            <a:ext cx="2546350" cy="3397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10800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b="1"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86E12B02-A436-4D50-B385-8D83D3CD3313}" type="slidenum">
              <a:rPr lang="de-DE" altLang="zh-CN"/>
              <a:pPr>
                <a:defRPr/>
              </a:pPr>
              <a:t>‹#›</a:t>
            </a:fld>
            <a:endParaRPr lang="de-DE" altLang="zh-CN"/>
          </a:p>
        </p:txBody>
      </p:sp>
      <p:sp>
        <p:nvSpPr>
          <p:cNvPr id="7174" name="Rectangle 6">
            <a:extLst>
              <a:ext uri="{FF2B5EF4-FFF2-40B4-BE49-F238E27FC236}">
                <a16:creationId xmlns:a16="http://schemas.microsoft.com/office/drawing/2014/main" id="{D1BC6EE2-C89C-C51B-805C-19A9CA07332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462713"/>
            <a:ext cx="2844800" cy="3397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000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7175" name="Rectangle 7">
            <a:extLst>
              <a:ext uri="{FF2B5EF4-FFF2-40B4-BE49-F238E27FC236}">
                <a16:creationId xmlns:a16="http://schemas.microsoft.com/office/drawing/2014/main" id="{8AA5C66B-081A-D186-896B-E02FE41B8CC2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462713"/>
            <a:ext cx="3860800" cy="3397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de-DE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0" r:id="rId1"/>
    <p:sldLayoutId id="2147483849" r:id="rId2"/>
    <p:sldLayoutId id="2147483850" r:id="rId3"/>
    <p:sldLayoutId id="2147483851" r:id="rId4"/>
    <p:sldLayoutId id="2147483852" r:id="rId5"/>
    <p:sldLayoutId id="2147483853" r:id="rId6"/>
    <p:sldLayoutId id="2147483854" r:id="rId7"/>
    <p:sldLayoutId id="2147483855" r:id="rId8"/>
    <p:sldLayoutId id="2147483856" r:id="rId9"/>
    <p:sldLayoutId id="2147483857" r:id="rId10"/>
    <p:sldLayoutId id="2147483858" r:id="rId11"/>
  </p:sldLayoutIdLst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Arial" panose="020B060402020202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Arial" panose="020B060402020202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Arial" panose="020B060402020202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Arial" panose="020B060402020202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Arial" panose="020B060402020202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Arial" panose="020B060402020202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Arial" panose="020B060402020202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Arial" panose="020B0604020202020204" pitchFamily="34" charset="0"/>
        </a:defRPr>
      </a:lvl9pPr>
    </p:titleStyle>
    <p:bodyStyle>
      <a:lvl1pPr marL="266700" indent="-266700" algn="l" rtl="0" eaLnBrk="0" fontAlgn="base" hangingPunct="0">
        <a:spcBef>
          <a:spcPct val="40000"/>
        </a:spcBef>
        <a:spcAft>
          <a:spcPct val="0"/>
        </a:spcAft>
        <a:buClr>
          <a:srgbClr val="4379AF"/>
        </a:buClr>
        <a:buFont typeface="Wingdings 2" panose="05020102010507070707" pitchFamily="18" charset="2"/>
        <a:buChar char="¡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39750" indent="-271463" algn="l" rtl="0" eaLnBrk="0" fontAlgn="base" hangingPunct="0">
        <a:spcBef>
          <a:spcPct val="4000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06450" indent="-265113" algn="l" rtl="0" eaLnBrk="0" fontAlgn="base" hangingPunct="0">
        <a:spcBef>
          <a:spcPct val="40000"/>
        </a:spcBef>
        <a:spcAft>
          <a:spcPct val="0"/>
        </a:spcAft>
        <a:buFont typeface="Arial" panose="020B060402020202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73150" indent="-265113" algn="l" rtl="0" eaLnBrk="0" fontAlgn="base" hangingPunct="0">
        <a:spcBef>
          <a:spcPct val="40000"/>
        </a:spcBef>
        <a:spcAft>
          <a:spcPct val="0"/>
        </a:spcAft>
        <a:buFont typeface="Arial" panose="020B060402020202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339850" indent="-265113" algn="l" rtl="0" eaLnBrk="0" fontAlgn="base" hangingPunct="0">
        <a:spcBef>
          <a:spcPct val="40000"/>
        </a:spcBef>
        <a:spcAft>
          <a:spcPct val="0"/>
        </a:spcAft>
        <a:buFont typeface="Arial" panose="020B060402020202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>
            <a:extLst>
              <a:ext uri="{FF2B5EF4-FFF2-40B4-BE49-F238E27FC236}">
                <a16:creationId xmlns:a16="http://schemas.microsoft.com/office/drawing/2014/main" id="{BBD906C4-7235-D1C5-1BC7-19ED6040BA3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o-RO" altLang="en-US"/>
              <a:t>Faceți clic pentru a edita stilul de titlu coordonator</a:t>
            </a:r>
            <a:endParaRPr lang="en-US" altLang="en-US"/>
          </a:p>
        </p:txBody>
      </p:sp>
      <p:sp>
        <p:nvSpPr>
          <p:cNvPr id="2051" name="Text Placeholder 2">
            <a:extLst>
              <a:ext uri="{FF2B5EF4-FFF2-40B4-BE49-F238E27FC236}">
                <a16:creationId xmlns:a16="http://schemas.microsoft.com/office/drawing/2014/main" id="{937485B5-90DD-A969-8FA3-5CD1292F883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o-RO" altLang="en-US"/>
              <a:t>Faceţi clic pentru a edita Master stiluri text</a:t>
            </a:r>
          </a:p>
          <a:p>
            <a:pPr lvl="1"/>
            <a:r>
              <a:rPr lang="ro-RO" altLang="en-US"/>
              <a:t>al doilea nivel</a:t>
            </a:r>
          </a:p>
          <a:p>
            <a:pPr lvl="2"/>
            <a:r>
              <a:rPr lang="ro-RO" altLang="en-US"/>
              <a:t>al treilea nivel</a:t>
            </a:r>
          </a:p>
          <a:p>
            <a:pPr lvl="3"/>
            <a:r>
              <a:rPr lang="ro-RO" altLang="en-US"/>
              <a:t>al patrulea nivel</a:t>
            </a:r>
          </a:p>
          <a:p>
            <a:pPr lvl="4"/>
            <a:r>
              <a:rPr lang="ro-RO" altLang="en-US"/>
              <a:t>al cincilea nivel</a:t>
            </a:r>
            <a:endParaRPr lang="en-US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CC042B-F5EA-7475-F2EB-EBE01B4ADC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C06A1F-99D4-B4AF-978D-41159462B8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EA700E-09B1-DA11-DBF1-9748ED72B6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E92327F-058C-4A30-B997-32822F81C034}" type="slidenum">
              <a:rPr lang="de-DE" altLang="zh-CN"/>
              <a:pPr>
                <a:defRPr/>
              </a:pPr>
              <a:t>‹#›</a:t>
            </a:fld>
            <a:endParaRPr lang="de-DE" altLang="zh-CN"/>
          </a:p>
        </p:txBody>
      </p:sp>
      <p:pic>
        <p:nvPicPr>
          <p:cNvPr id="2055" name="Picture 2">
            <a:extLst>
              <a:ext uri="{FF2B5EF4-FFF2-40B4-BE49-F238E27FC236}">
                <a16:creationId xmlns:a16="http://schemas.microsoft.com/office/drawing/2014/main" id="{8BD30940-A24F-A17F-F9FB-717638650FF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-4763"/>
            <a:ext cx="12217400" cy="6867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59" r:id="rId1"/>
    <p:sldLayoutId id="2147483860" r:id="rId2"/>
    <p:sldLayoutId id="2147483861" r:id="rId3"/>
    <p:sldLayoutId id="2147483862" r:id="rId4"/>
    <p:sldLayoutId id="2147483863" r:id="rId5"/>
    <p:sldLayoutId id="2147483864" r:id="rId6"/>
    <p:sldLayoutId id="2147483865" r:id="rId7"/>
    <p:sldLayoutId id="2147483866" r:id="rId8"/>
    <p:sldLayoutId id="2147483867" r:id="rId9"/>
    <p:sldLayoutId id="2147483868" r:id="rId10"/>
    <p:sldLayoutId id="2147483869" r:id="rId11"/>
  </p:sldLayoutIdLst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5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" Target="slide2.xml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slide" Target="slide3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7.pn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7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slide" Target="slide5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10.gif"/><Relationship Id="rId12" Type="http://schemas.openxmlformats.org/officeDocument/2006/relationships/image" Target="../media/image15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4.png"/><Relationship Id="rId11" Type="http://schemas.openxmlformats.org/officeDocument/2006/relationships/image" Target="../media/image14.png"/><Relationship Id="rId5" Type="http://schemas.openxmlformats.org/officeDocument/2006/relationships/image" Target="../media/image3.png"/><Relationship Id="rId10" Type="http://schemas.openxmlformats.org/officeDocument/2006/relationships/image" Target="../media/image13.png"/><Relationship Id="rId4" Type="http://schemas.openxmlformats.org/officeDocument/2006/relationships/slide" Target="slide6.xml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17.pn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16.jpeg"/><Relationship Id="rId5" Type="http://schemas.openxmlformats.org/officeDocument/2006/relationships/slide" Target="slide3.xml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7.pn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slide" Target="slide7.xml"/><Relationship Id="rId5" Type="http://schemas.openxmlformats.org/officeDocument/2006/relationships/slide" Target="slide8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10.gif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4.png"/><Relationship Id="rId11" Type="http://schemas.openxmlformats.org/officeDocument/2006/relationships/image" Target="../media/image7.png"/><Relationship Id="rId5" Type="http://schemas.openxmlformats.org/officeDocument/2006/relationships/slide" Target="slide9.xml"/><Relationship Id="rId10" Type="http://schemas.openxmlformats.org/officeDocument/2006/relationships/image" Target="../media/image19.png"/><Relationship Id="rId4" Type="http://schemas.openxmlformats.org/officeDocument/2006/relationships/image" Target="../media/image3.png"/><Relationship Id="rId9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7.png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16.jpeg"/><Relationship Id="rId5" Type="http://schemas.openxmlformats.org/officeDocument/2006/relationships/slide" Target="slide6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7.png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slide" Target="slide10.xml"/><Relationship Id="rId5" Type="http://schemas.openxmlformats.org/officeDocument/2006/relationships/slide" Target="slide1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10.gif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image" Target="../media/image4.png"/><Relationship Id="rId5" Type="http://schemas.openxmlformats.org/officeDocument/2006/relationships/slide" Target="slide12.xml"/><Relationship Id="rId10" Type="http://schemas.openxmlformats.org/officeDocument/2006/relationships/image" Target="../media/image21.png"/><Relationship Id="rId4" Type="http://schemas.openxmlformats.org/officeDocument/2006/relationships/image" Target="../media/image3.png"/><Relationship Id="rId9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7.png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6" Type="http://schemas.openxmlformats.org/officeDocument/2006/relationships/image" Target="../media/image16.jpeg"/><Relationship Id="rId5" Type="http://schemas.openxmlformats.org/officeDocument/2006/relationships/slide" Target="slide9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7.png"/><Relationship Id="rId2" Type="http://schemas.openxmlformats.org/officeDocument/2006/relationships/audio" Target="../media/media12.mp3"/><Relationship Id="rId1" Type="http://schemas.microsoft.com/office/2007/relationships/media" Target="../media/media12.mp3"/><Relationship Id="rId6" Type="http://schemas.openxmlformats.org/officeDocument/2006/relationships/slide" Target="slide13.xml"/><Relationship Id="rId5" Type="http://schemas.openxmlformats.org/officeDocument/2006/relationships/slide" Target="slide14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10.gif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6" Type="http://schemas.openxmlformats.org/officeDocument/2006/relationships/image" Target="../media/image4.png"/><Relationship Id="rId5" Type="http://schemas.openxmlformats.org/officeDocument/2006/relationships/slide" Target="slide15.xml"/><Relationship Id="rId10" Type="http://schemas.openxmlformats.org/officeDocument/2006/relationships/image" Target="../media/image22.png"/><Relationship Id="rId4" Type="http://schemas.openxmlformats.org/officeDocument/2006/relationships/image" Target="../media/image3.png"/><Relationship Id="rId9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7.png"/><Relationship Id="rId2" Type="http://schemas.openxmlformats.org/officeDocument/2006/relationships/audio" Target="../media/media14.mp3"/><Relationship Id="rId1" Type="http://schemas.microsoft.com/office/2007/relationships/media" Target="../media/media14.mp3"/><Relationship Id="rId6" Type="http://schemas.openxmlformats.org/officeDocument/2006/relationships/image" Target="../media/image16.jpeg"/><Relationship Id="rId5" Type="http://schemas.openxmlformats.org/officeDocument/2006/relationships/slide" Target="slide12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7.png"/><Relationship Id="rId2" Type="http://schemas.openxmlformats.org/officeDocument/2006/relationships/audio" Target="../media/media15.mp3"/><Relationship Id="rId1" Type="http://schemas.microsoft.com/office/2007/relationships/media" Target="../media/media15.mp3"/><Relationship Id="rId6" Type="http://schemas.openxmlformats.org/officeDocument/2006/relationships/slide" Target="slide17.xml"/><Relationship Id="rId5" Type="http://schemas.openxmlformats.org/officeDocument/2006/relationships/slide" Target="slide16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10.gif"/><Relationship Id="rId2" Type="http://schemas.openxmlformats.org/officeDocument/2006/relationships/audio" Target="../media/media16.mp3"/><Relationship Id="rId1" Type="http://schemas.microsoft.com/office/2007/relationships/media" Target="../media/media16.mp3"/><Relationship Id="rId6" Type="http://schemas.openxmlformats.org/officeDocument/2006/relationships/image" Target="../media/image4.png"/><Relationship Id="rId5" Type="http://schemas.openxmlformats.org/officeDocument/2006/relationships/slide" Target="slide18.xml"/><Relationship Id="rId4" Type="http://schemas.openxmlformats.org/officeDocument/2006/relationships/image" Target="../media/image3.png"/><Relationship Id="rId9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7.png"/><Relationship Id="rId2" Type="http://schemas.openxmlformats.org/officeDocument/2006/relationships/audio" Target="../media/media17.mp3"/><Relationship Id="rId1" Type="http://schemas.microsoft.com/office/2007/relationships/media" Target="../media/media17.mp3"/><Relationship Id="rId6" Type="http://schemas.openxmlformats.org/officeDocument/2006/relationships/image" Target="../media/image16.jpeg"/><Relationship Id="rId5" Type="http://schemas.openxmlformats.org/officeDocument/2006/relationships/slide" Target="slide15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23.png"/><Relationship Id="rId2" Type="http://schemas.openxmlformats.org/officeDocument/2006/relationships/audio" Target="../media/media18.mp3"/><Relationship Id="rId1" Type="http://schemas.microsoft.com/office/2007/relationships/media" Target="../media/media18.mp3"/><Relationship Id="rId6" Type="http://schemas.openxmlformats.org/officeDocument/2006/relationships/slide" Target="slide19.xml"/><Relationship Id="rId5" Type="http://schemas.openxmlformats.org/officeDocument/2006/relationships/slide" Target="slide20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10.gif"/><Relationship Id="rId2" Type="http://schemas.openxmlformats.org/officeDocument/2006/relationships/audio" Target="../media/media19.mp3"/><Relationship Id="rId1" Type="http://schemas.microsoft.com/office/2007/relationships/media" Target="../media/media19.mp3"/><Relationship Id="rId6" Type="http://schemas.openxmlformats.org/officeDocument/2006/relationships/image" Target="../media/image4.png"/><Relationship Id="rId5" Type="http://schemas.openxmlformats.org/officeDocument/2006/relationships/slide" Target="slide21.xml"/><Relationship Id="rId4" Type="http://schemas.openxmlformats.org/officeDocument/2006/relationships/image" Target="../media/image3.png"/><Relationship Id="rId9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7.png"/><Relationship Id="rId2" Type="http://schemas.openxmlformats.org/officeDocument/2006/relationships/audio" Target="../media/media20.mp3"/><Relationship Id="rId1" Type="http://schemas.microsoft.com/office/2007/relationships/media" Target="../media/media20.mp3"/><Relationship Id="rId6" Type="http://schemas.openxmlformats.org/officeDocument/2006/relationships/image" Target="../media/image16.jpeg"/><Relationship Id="rId5" Type="http://schemas.openxmlformats.org/officeDocument/2006/relationships/slide" Target="slide18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21.mp3"/><Relationship Id="rId1" Type="http://schemas.microsoft.com/office/2007/relationships/media" Target="../media/media21.mp3"/><Relationship Id="rId6" Type="http://schemas.openxmlformats.org/officeDocument/2006/relationships/image" Target="../media/image7.png"/><Relationship Id="rId5" Type="http://schemas.openxmlformats.org/officeDocument/2006/relationships/slide" Target="slide22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13.xml"/><Relationship Id="rId7" Type="http://schemas.openxmlformats.org/officeDocument/2006/relationships/slide" Target="slide23.xml"/><Relationship Id="rId2" Type="http://schemas.openxmlformats.org/officeDocument/2006/relationships/audio" Target="../media/media22.mp3"/><Relationship Id="rId1" Type="http://schemas.microsoft.com/office/2007/relationships/media" Target="../media/media22.mp3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23.mp3"/><Relationship Id="rId1" Type="http://schemas.microsoft.com/office/2007/relationships/media" Target="../media/media23.mp3"/><Relationship Id="rId5" Type="http://schemas.openxmlformats.org/officeDocument/2006/relationships/image" Target="../media/image7.png"/><Relationship Id="rId4" Type="http://schemas.openxmlformats.org/officeDocument/2006/relationships/image" Target="../media/image2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8">
            <a:extLst>
              <a:ext uri="{FF2B5EF4-FFF2-40B4-BE49-F238E27FC236}">
                <a16:creationId xmlns:a16="http://schemas.microsoft.com/office/drawing/2014/main" id="{0E1FFDDE-862D-AC4D-B1F7-5C24A08E68C9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446650" y="1591196"/>
            <a:ext cx="9714260" cy="869950"/>
          </a:xfrm>
        </p:spPr>
        <p:txBody>
          <a:bodyPr/>
          <a:lstStyle/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272C5"/>
              </a:buClr>
              <a:buSzPts val="3600"/>
              <a:defRPr/>
            </a:pPr>
            <a:r>
              <a:rPr lang="ro-RO" sz="3600" b="1" kern="0" dirty="0">
                <a:solidFill>
                  <a:srgbClr val="0070C0"/>
                </a:solidFill>
                <a:latin typeface="Poppins"/>
                <a:cs typeface="Poppins"/>
                <a:sym typeface="Poppins"/>
              </a:rPr>
              <a:t>GĂSEȘTE FORMA GEOMETRICĂ POTRIVITĂ</a:t>
            </a:r>
            <a:endParaRPr lang="en-US" sz="3600" b="1" kern="0" dirty="0">
              <a:solidFill>
                <a:srgbClr val="0070C0"/>
              </a:solidFill>
              <a:latin typeface="Poppins"/>
              <a:cs typeface="Poppins"/>
              <a:sym typeface="Poppins"/>
            </a:endParaRPr>
          </a:p>
        </p:txBody>
      </p:sp>
      <p:sp>
        <p:nvSpPr>
          <p:cNvPr id="5123" name="Rectangle 9">
            <a:extLst>
              <a:ext uri="{FF2B5EF4-FFF2-40B4-BE49-F238E27FC236}">
                <a16:creationId xmlns:a16="http://schemas.microsoft.com/office/drawing/2014/main" id="{B9336D07-0F8F-0CF9-ECF9-EE2606F1719C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634179" y="3010571"/>
            <a:ext cx="9144000" cy="908050"/>
          </a:xfrm>
        </p:spPr>
        <p:txBody>
          <a:bodyPr/>
          <a:lstStyle/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272C5"/>
              </a:buClr>
              <a:buSzPts val="2500"/>
              <a:buFont typeface="Poppins"/>
              <a:buNone/>
              <a:defRPr/>
            </a:pPr>
            <a:r>
              <a:rPr lang="ro-RO" kern="0" dirty="0">
                <a:solidFill>
                  <a:srgbClr val="0070C0"/>
                </a:solidFill>
                <a:latin typeface="Poppins"/>
                <a:cs typeface="Poppins"/>
                <a:sym typeface="Poppins"/>
              </a:rPr>
              <a:t>Joc interactiv pentru preșcolari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272C5"/>
              </a:buClr>
              <a:buSzPts val="2500"/>
              <a:buFont typeface="Poppins"/>
              <a:buNone/>
              <a:defRPr/>
            </a:pPr>
            <a:r>
              <a:rPr lang="ro-RO" kern="0" dirty="0">
                <a:solidFill>
                  <a:srgbClr val="0070C0"/>
                </a:solidFill>
                <a:latin typeface="Poppins"/>
                <a:cs typeface="Poppins"/>
                <a:sym typeface="Poppins"/>
              </a:rPr>
              <a:t>Grupa mare</a:t>
            </a:r>
            <a:endParaRPr lang="en-US" kern="0" dirty="0">
              <a:solidFill>
                <a:srgbClr val="0070C0"/>
              </a:solidFill>
              <a:latin typeface="Poppins"/>
              <a:cs typeface="Poppins"/>
              <a:sym typeface="Poppins"/>
            </a:endParaRPr>
          </a:p>
        </p:txBody>
      </p:sp>
      <p:sp>
        <p:nvSpPr>
          <p:cNvPr id="5" name="CasetăText 4">
            <a:extLst>
              <a:ext uri="{FF2B5EF4-FFF2-40B4-BE49-F238E27FC236}">
                <a16:creationId xmlns:a16="http://schemas.microsoft.com/office/drawing/2014/main" id="{9026E5DF-B29D-E14B-2309-B27DD4BE18AE}"/>
              </a:ext>
            </a:extLst>
          </p:cNvPr>
          <p:cNvSpPr txBox="1"/>
          <p:nvPr/>
        </p:nvSpPr>
        <p:spPr>
          <a:xfrm>
            <a:off x="2929579" y="4775920"/>
            <a:ext cx="65532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/>
            </a:pPr>
            <a:r>
              <a:rPr lang="ro-RO" sz="2400" b="1" kern="0" dirty="0">
                <a:solidFill>
                  <a:srgbClr val="0070C0"/>
                </a:solidFill>
                <a:latin typeface="Book Antiqua" panose="02040602050305030304" pitchFamily="18" charset="0"/>
              </a:rPr>
              <a:t>Prună Ioana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/>
            </a:pPr>
            <a:r>
              <a:rPr lang="ro-RO" sz="2400" b="1" kern="0" dirty="0">
                <a:solidFill>
                  <a:srgbClr val="0070C0"/>
                </a:solidFill>
                <a:latin typeface="Book Antiqua" panose="02040602050305030304" pitchFamily="18" charset="0"/>
                <a:sym typeface="Catamaran"/>
              </a:rPr>
              <a:t>Grădinița cu Program Prelungit Nr. 6 Buzău</a:t>
            </a:r>
            <a:endParaRPr lang="en-US" sz="2400" b="1" kern="0" dirty="0">
              <a:solidFill>
                <a:srgbClr val="0070C0"/>
              </a:solidFill>
              <a:latin typeface="Book Antiqua" panose="02040602050305030304" pitchFamily="18" charset="0"/>
              <a:sym typeface="Catamaran"/>
            </a:endParaRPr>
          </a:p>
        </p:txBody>
      </p:sp>
      <p:grpSp>
        <p:nvGrpSpPr>
          <p:cNvPr id="5127" name="Google Shape;28334;p66">
            <a:extLst>
              <a:ext uri="{FF2B5EF4-FFF2-40B4-BE49-F238E27FC236}">
                <a16:creationId xmlns:a16="http://schemas.microsoft.com/office/drawing/2014/main" id="{E68E9C58-E9F2-204F-C6E2-B487D198A3C7}"/>
              </a:ext>
            </a:extLst>
          </p:cNvPr>
          <p:cNvGrpSpPr>
            <a:grpSpLocks/>
          </p:cNvGrpSpPr>
          <p:nvPr/>
        </p:nvGrpSpPr>
        <p:grpSpPr bwMode="auto">
          <a:xfrm rot="-953737">
            <a:off x="10453688" y="4886325"/>
            <a:ext cx="615950" cy="728663"/>
            <a:chOff x="3295214" y="1245758"/>
            <a:chExt cx="402541" cy="437582"/>
          </a:xfrm>
        </p:grpSpPr>
        <p:sp>
          <p:nvSpPr>
            <p:cNvPr id="5131" name="Google Shape;28335;p66">
              <a:extLst>
                <a:ext uri="{FF2B5EF4-FFF2-40B4-BE49-F238E27FC236}">
                  <a16:creationId xmlns:a16="http://schemas.microsoft.com/office/drawing/2014/main" id="{F1F64308-DA27-96E1-D36D-9A94A45FB5B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5008" y="1255223"/>
              <a:ext cx="112748" cy="101555"/>
            </a:xfrm>
            <a:custGeom>
              <a:avLst/>
              <a:gdLst>
                <a:gd name="T0" fmla="*/ 2147483646 w 3002"/>
                <a:gd name="T1" fmla="*/ 2147483646 h 2704"/>
                <a:gd name="T2" fmla="*/ 2147483646 w 3002"/>
                <a:gd name="T3" fmla="*/ 2147483646 h 2704"/>
                <a:gd name="T4" fmla="*/ 2147483646 w 3002"/>
                <a:gd name="T5" fmla="*/ 2147483646 h 2704"/>
                <a:gd name="T6" fmla="*/ 2147483646 w 3002"/>
                <a:gd name="T7" fmla="*/ 2147483646 h 2704"/>
                <a:gd name="T8" fmla="*/ 2147483646 w 3002"/>
                <a:gd name="T9" fmla="*/ 2147483646 h 2704"/>
                <a:gd name="T10" fmla="*/ 2147483646 w 3002"/>
                <a:gd name="T11" fmla="*/ 2147483646 h 2704"/>
                <a:gd name="T12" fmla="*/ 2147483646 w 3002"/>
                <a:gd name="T13" fmla="*/ 2147483646 h 2704"/>
                <a:gd name="T14" fmla="*/ 2147483646 w 3002"/>
                <a:gd name="T15" fmla="*/ 2147483646 h 2704"/>
                <a:gd name="T16" fmla="*/ 2147483646 w 3002"/>
                <a:gd name="T17" fmla="*/ 2147483646 h 2704"/>
                <a:gd name="T18" fmla="*/ 2147483646 w 3002"/>
                <a:gd name="T19" fmla="*/ 2147483646 h 2704"/>
                <a:gd name="T20" fmla="*/ 2147483646 w 3002"/>
                <a:gd name="T21" fmla="*/ 2147483646 h 2704"/>
                <a:gd name="T22" fmla="*/ 2147483646 w 3002"/>
                <a:gd name="T23" fmla="*/ 75597144 h 2704"/>
                <a:gd name="T24" fmla="*/ 2147483646 w 3002"/>
                <a:gd name="T25" fmla="*/ 2147483646 h 2704"/>
                <a:gd name="T26" fmla="*/ 75599787 w 3002"/>
                <a:gd name="T27" fmla="*/ 2147483646 h 2704"/>
                <a:gd name="T28" fmla="*/ 2147483646 w 3002"/>
                <a:gd name="T29" fmla="*/ 2147483646 h 2704"/>
                <a:gd name="T30" fmla="*/ 2147483646 w 3002"/>
                <a:gd name="T31" fmla="*/ 2147483646 h 2704"/>
                <a:gd name="T32" fmla="*/ 2147483646 w 3002"/>
                <a:gd name="T33" fmla="*/ 2147483646 h 2704"/>
                <a:gd name="T34" fmla="*/ 2147483646 w 3002"/>
                <a:gd name="T35" fmla="*/ 2147483646 h 2704"/>
                <a:gd name="T36" fmla="*/ 2147483646 w 3002"/>
                <a:gd name="T37" fmla="*/ 2147483646 h 2704"/>
                <a:gd name="T38" fmla="*/ 2147483646 w 3002"/>
                <a:gd name="T39" fmla="*/ 2147483646 h 2704"/>
                <a:gd name="T40" fmla="*/ 2147483646 w 3002"/>
                <a:gd name="T41" fmla="*/ 2147483646 h 2704"/>
                <a:gd name="T42" fmla="*/ 2147483646 w 3002"/>
                <a:gd name="T43" fmla="*/ 75597144 h 2704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3002" h="2704" extrusionOk="0">
                  <a:moveTo>
                    <a:pt x="2287" y="346"/>
                  </a:moveTo>
                  <a:cubicBezTo>
                    <a:pt x="2525" y="441"/>
                    <a:pt x="2644" y="560"/>
                    <a:pt x="2644" y="703"/>
                  </a:cubicBezTo>
                  <a:cubicBezTo>
                    <a:pt x="2644" y="1013"/>
                    <a:pt x="2192" y="1370"/>
                    <a:pt x="1787" y="1441"/>
                  </a:cubicBezTo>
                  <a:cubicBezTo>
                    <a:pt x="1310" y="1560"/>
                    <a:pt x="1144" y="1870"/>
                    <a:pt x="1025" y="2084"/>
                  </a:cubicBezTo>
                  <a:cubicBezTo>
                    <a:pt x="953" y="2227"/>
                    <a:pt x="906" y="2322"/>
                    <a:pt x="786" y="2346"/>
                  </a:cubicBezTo>
                  <a:cubicBezTo>
                    <a:pt x="786" y="2346"/>
                    <a:pt x="716" y="2362"/>
                    <a:pt x="639" y="2362"/>
                  </a:cubicBezTo>
                  <a:cubicBezTo>
                    <a:pt x="580" y="2362"/>
                    <a:pt x="518" y="2353"/>
                    <a:pt x="477" y="2322"/>
                  </a:cubicBezTo>
                  <a:cubicBezTo>
                    <a:pt x="382" y="2275"/>
                    <a:pt x="358" y="2156"/>
                    <a:pt x="358" y="1989"/>
                  </a:cubicBezTo>
                  <a:cubicBezTo>
                    <a:pt x="358" y="1632"/>
                    <a:pt x="715" y="1013"/>
                    <a:pt x="1239" y="608"/>
                  </a:cubicBezTo>
                  <a:cubicBezTo>
                    <a:pt x="1453" y="465"/>
                    <a:pt x="1691" y="346"/>
                    <a:pt x="1977" y="346"/>
                  </a:cubicBezTo>
                  <a:lnTo>
                    <a:pt x="2287" y="346"/>
                  </a:lnTo>
                  <a:close/>
                  <a:moveTo>
                    <a:pt x="1958" y="1"/>
                  </a:moveTo>
                  <a:cubicBezTo>
                    <a:pt x="1651" y="1"/>
                    <a:pt x="1332" y="95"/>
                    <a:pt x="1025" y="322"/>
                  </a:cubicBezTo>
                  <a:cubicBezTo>
                    <a:pt x="477" y="703"/>
                    <a:pt x="1" y="1417"/>
                    <a:pt x="1" y="1965"/>
                  </a:cubicBezTo>
                  <a:cubicBezTo>
                    <a:pt x="1" y="2251"/>
                    <a:pt x="48" y="2465"/>
                    <a:pt x="239" y="2584"/>
                  </a:cubicBezTo>
                  <a:cubicBezTo>
                    <a:pt x="382" y="2680"/>
                    <a:pt x="525" y="2703"/>
                    <a:pt x="644" y="2703"/>
                  </a:cubicBezTo>
                  <a:cubicBezTo>
                    <a:pt x="763" y="2703"/>
                    <a:pt x="858" y="2703"/>
                    <a:pt x="882" y="2680"/>
                  </a:cubicBezTo>
                  <a:cubicBezTo>
                    <a:pt x="1144" y="2584"/>
                    <a:pt x="1239" y="2394"/>
                    <a:pt x="1334" y="2227"/>
                  </a:cubicBezTo>
                  <a:cubicBezTo>
                    <a:pt x="1429" y="2037"/>
                    <a:pt x="1501" y="1870"/>
                    <a:pt x="1834" y="1798"/>
                  </a:cubicBezTo>
                  <a:cubicBezTo>
                    <a:pt x="2334" y="1727"/>
                    <a:pt x="2930" y="1251"/>
                    <a:pt x="2977" y="774"/>
                  </a:cubicBezTo>
                  <a:cubicBezTo>
                    <a:pt x="3001" y="584"/>
                    <a:pt x="2906" y="227"/>
                    <a:pt x="2382" y="60"/>
                  </a:cubicBezTo>
                  <a:cubicBezTo>
                    <a:pt x="2245" y="22"/>
                    <a:pt x="2102" y="1"/>
                    <a:pt x="1958" y="1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5132" name="Google Shape;28336;p66">
              <a:extLst>
                <a:ext uri="{FF2B5EF4-FFF2-40B4-BE49-F238E27FC236}">
                  <a16:creationId xmlns:a16="http://schemas.microsoft.com/office/drawing/2014/main" id="{A9BD0F56-ED69-519B-7098-DFE07DCA89A9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5103" y="1363876"/>
              <a:ext cx="172652" cy="162061"/>
            </a:xfrm>
            <a:custGeom>
              <a:avLst/>
              <a:gdLst>
                <a:gd name="T0" fmla="*/ 2147483646 w 4597"/>
                <a:gd name="T1" fmla="*/ 75599635 h 4315"/>
                <a:gd name="T2" fmla="*/ 2147483646 w 4597"/>
                <a:gd name="T3" fmla="*/ 2147483646 h 4315"/>
                <a:gd name="T4" fmla="*/ 2147483646 w 4597"/>
                <a:gd name="T5" fmla="*/ 2147483646 h 4315"/>
                <a:gd name="T6" fmla="*/ 2147483646 w 4597"/>
                <a:gd name="T7" fmla="*/ 2147483646 h 4315"/>
                <a:gd name="T8" fmla="*/ 2147483646 w 4597"/>
                <a:gd name="T9" fmla="*/ 2147483646 h 4315"/>
                <a:gd name="T10" fmla="*/ 2147483646 w 4597"/>
                <a:gd name="T11" fmla="*/ 2147483646 h 4315"/>
                <a:gd name="T12" fmla="*/ 2147483646 w 4597"/>
                <a:gd name="T13" fmla="*/ 2147483646 h 4315"/>
                <a:gd name="T14" fmla="*/ 2147483646 w 4597"/>
                <a:gd name="T15" fmla="*/ 2147483646 h 4315"/>
                <a:gd name="T16" fmla="*/ 2147483646 w 4597"/>
                <a:gd name="T17" fmla="*/ 2147483646 h 4315"/>
                <a:gd name="T18" fmla="*/ 2147483646 w 4597"/>
                <a:gd name="T19" fmla="*/ 2147483646 h 4315"/>
                <a:gd name="T20" fmla="*/ 2147483646 w 4597"/>
                <a:gd name="T21" fmla="*/ 2147483646 h 4315"/>
                <a:gd name="T22" fmla="*/ 2147483646 w 4597"/>
                <a:gd name="T23" fmla="*/ 2147483646 h 4315"/>
                <a:gd name="T24" fmla="*/ 2147483646 w 4597"/>
                <a:gd name="T25" fmla="*/ 2147483646 h 4315"/>
                <a:gd name="T26" fmla="*/ 2147483646 w 4597"/>
                <a:gd name="T27" fmla="*/ 2147483646 h 4315"/>
                <a:gd name="T28" fmla="*/ 2147483646 w 4597"/>
                <a:gd name="T29" fmla="*/ 2147483646 h 4315"/>
                <a:gd name="T30" fmla="*/ 2147483646 w 4597"/>
                <a:gd name="T31" fmla="*/ 2147483646 h 4315"/>
                <a:gd name="T32" fmla="*/ 2147483646 w 4597"/>
                <a:gd name="T33" fmla="*/ 2147483646 h 4315"/>
                <a:gd name="T34" fmla="*/ 2147483646 w 4597"/>
                <a:gd name="T35" fmla="*/ 2147483646 h 4315"/>
                <a:gd name="T36" fmla="*/ 2147483646 w 4597"/>
                <a:gd name="T37" fmla="*/ 2147483646 h 4315"/>
                <a:gd name="T38" fmla="*/ 2147483646 w 4597"/>
                <a:gd name="T39" fmla="*/ 2147483646 h 4315"/>
                <a:gd name="T40" fmla="*/ 2147483646 w 4597"/>
                <a:gd name="T41" fmla="*/ 2147483646 h 4315"/>
                <a:gd name="T42" fmla="*/ 2147483646 w 4597"/>
                <a:gd name="T43" fmla="*/ 2147483646 h 4315"/>
                <a:gd name="T44" fmla="*/ 2147483646 w 4597"/>
                <a:gd name="T45" fmla="*/ 2147483646 h 4315"/>
                <a:gd name="T46" fmla="*/ 2147483646 w 4597"/>
                <a:gd name="T47" fmla="*/ 2147483646 h 4315"/>
                <a:gd name="T48" fmla="*/ 2147483646 w 4597"/>
                <a:gd name="T49" fmla="*/ 2147483646 h 4315"/>
                <a:gd name="T50" fmla="*/ 2147483646 w 4597"/>
                <a:gd name="T51" fmla="*/ 75599635 h 431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597" h="4315" extrusionOk="0">
                  <a:moveTo>
                    <a:pt x="2265" y="1"/>
                  </a:moveTo>
                  <a:cubicBezTo>
                    <a:pt x="2197" y="1"/>
                    <a:pt x="2131" y="25"/>
                    <a:pt x="2096" y="72"/>
                  </a:cubicBezTo>
                  <a:lnTo>
                    <a:pt x="1286" y="906"/>
                  </a:lnTo>
                  <a:cubicBezTo>
                    <a:pt x="1286" y="930"/>
                    <a:pt x="1262" y="977"/>
                    <a:pt x="1215" y="977"/>
                  </a:cubicBezTo>
                  <a:lnTo>
                    <a:pt x="191" y="1477"/>
                  </a:lnTo>
                  <a:cubicBezTo>
                    <a:pt x="24" y="1573"/>
                    <a:pt x="0" y="1716"/>
                    <a:pt x="71" y="1835"/>
                  </a:cubicBezTo>
                  <a:lnTo>
                    <a:pt x="619" y="2835"/>
                  </a:lnTo>
                  <a:cubicBezTo>
                    <a:pt x="667" y="2882"/>
                    <a:pt x="667" y="2906"/>
                    <a:pt x="667" y="2930"/>
                  </a:cubicBezTo>
                  <a:lnTo>
                    <a:pt x="714" y="3383"/>
                  </a:lnTo>
                  <a:lnTo>
                    <a:pt x="810" y="4097"/>
                  </a:lnTo>
                  <a:cubicBezTo>
                    <a:pt x="831" y="4225"/>
                    <a:pt x="929" y="4315"/>
                    <a:pt x="1052" y="4315"/>
                  </a:cubicBezTo>
                  <a:cubicBezTo>
                    <a:pt x="1066" y="4315"/>
                    <a:pt x="1081" y="4314"/>
                    <a:pt x="1095" y="4311"/>
                  </a:cubicBezTo>
                  <a:lnTo>
                    <a:pt x="1643" y="4216"/>
                  </a:lnTo>
                  <a:lnTo>
                    <a:pt x="2239" y="4097"/>
                  </a:lnTo>
                  <a:lnTo>
                    <a:pt x="2334" y="4097"/>
                  </a:lnTo>
                  <a:lnTo>
                    <a:pt x="3453" y="4311"/>
                  </a:lnTo>
                  <a:cubicBezTo>
                    <a:pt x="3470" y="4314"/>
                    <a:pt x="3487" y="4315"/>
                    <a:pt x="3503" y="4315"/>
                  </a:cubicBezTo>
                  <a:cubicBezTo>
                    <a:pt x="3643" y="4315"/>
                    <a:pt x="3741" y="4225"/>
                    <a:pt x="3763" y="4097"/>
                  </a:cubicBezTo>
                  <a:lnTo>
                    <a:pt x="3906" y="2930"/>
                  </a:lnTo>
                  <a:cubicBezTo>
                    <a:pt x="3906" y="2906"/>
                    <a:pt x="3929" y="2882"/>
                    <a:pt x="3929" y="2835"/>
                  </a:cubicBezTo>
                  <a:lnTo>
                    <a:pt x="4501" y="1835"/>
                  </a:lnTo>
                  <a:cubicBezTo>
                    <a:pt x="4596" y="1716"/>
                    <a:pt x="4525" y="1573"/>
                    <a:pt x="4358" y="1477"/>
                  </a:cubicBezTo>
                  <a:lnTo>
                    <a:pt x="3310" y="977"/>
                  </a:lnTo>
                  <a:cubicBezTo>
                    <a:pt x="3310" y="930"/>
                    <a:pt x="3286" y="930"/>
                    <a:pt x="3239" y="906"/>
                  </a:cubicBezTo>
                  <a:lnTo>
                    <a:pt x="2453" y="72"/>
                  </a:lnTo>
                  <a:cubicBezTo>
                    <a:pt x="2405" y="25"/>
                    <a:pt x="2334" y="1"/>
                    <a:pt x="2265" y="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5133" name="Google Shape;28337;p66">
              <a:extLst>
                <a:ext uri="{FF2B5EF4-FFF2-40B4-BE49-F238E27FC236}">
                  <a16:creationId xmlns:a16="http://schemas.microsoft.com/office/drawing/2014/main" id="{F1047AF7-8885-B691-2787-AC9DD78056D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51920" y="1490896"/>
              <a:ext cx="34928" cy="35041"/>
            </a:xfrm>
            <a:custGeom>
              <a:avLst/>
              <a:gdLst>
                <a:gd name="T0" fmla="*/ 0 w 930"/>
                <a:gd name="T1" fmla="*/ 75597221 h 933"/>
                <a:gd name="T2" fmla="*/ 2147483646 w 930"/>
                <a:gd name="T3" fmla="*/ 2147483646 h 933"/>
                <a:gd name="T4" fmla="*/ 2147483646 w 930"/>
                <a:gd name="T5" fmla="*/ 2147483646 h 933"/>
                <a:gd name="T6" fmla="*/ 2147483646 w 930"/>
                <a:gd name="T7" fmla="*/ 2147483646 h 933"/>
                <a:gd name="T8" fmla="*/ 2147483646 w 930"/>
                <a:gd name="T9" fmla="*/ 2147483646 h 933"/>
                <a:gd name="T10" fmla="*/ 2147483646 w 930"/>
                <a:gd name="T11" fmla="*/ 2147483646 h 933"/>
                <a:gd name="T12" fmla="*/ 2147483646 w 930"/>
                <a:gd name="T13" fmla="*/ 2147483646 h 933"/>
                <a:gd name="T14" fmla="*/ 0 w 930"/>
                <a:gd name="T15" fmla="*/ 75597221 h 93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930" h="933" extrusionOk="0">
                  <a:moveTo>
                    <a:pt x="0" y="1"/>
                  </a:moveTo>
                  <a:lnTo>
                    <a:pt x="96" y="715"/>
                  </a:lnTo>
                  <a:cubicBezTo>
                    <a:pt x="117" y="843"/>
                    <a:pt x="215" y="933"/>
                    <a:pt x="355" y="933"/>
                  </a:cubicBezTo>
                  <a:cubicBezTo>
                    <a:pt x="371" y="933"/>
                    <a:pt x="388" y="932"/>
                    <a:pt x="405" y="929"/>
                  </a:cubicBezTo>
                  <a:lnTo>
                    <a:pt x="929" y="834"/>
                  </a:lnTo>
                  <a:cubicBezTo>
                    <a:pt x="929" y="763"/>
                    <a:pt x="929" y="739"/>
                    <a:pt x="905" y="715"/>
                  </a:cubicBezTo>
                  <a:cubicBezTo>
                    <a:pt x="834" y="501"/>
                    <a:pt x="691" y="334"/>
                    <a:pt x="477" y="239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FFDB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5134" name="Google Shape;28338;p66">
              <a:extLst>
                <a:ext uri="{FF2B5EF4-FFF2-40B4-BE49-F238E27FC236}">
                  <a16:creationId xmlns:a16="http://schemas.microsoft.com/office/drawing/2014/main" id="{B82B5300-EDDD-34F9-13EC-79BD5FE09AAB}"/>
                </a:ext>
              </a:extLst>
            </p:cNvPr>
            <p:cNvSpPr>
              <a:spLocks/>
            </p:cNvSpPr>
            <p:nvPr/>
          </p:nvSpPr>
          <p:spPr bwMode="auto">
            <a:xfrm>
              <a:off x="3559055" y="1399443"/>
              <a:ext cx="104710" cy="98326"/>
            </a:xfrm>
            <a:custGeom>
              <a:avLst/>
              <a:gdLst>
                <a:gd name="T0" fmla="*/ 2147483646 w 2788"/>
                <a:gd name="T1" fmla="*/ 75600000 h 2618"/>
                <a:gd name="T2" fmla="*/ 2147483646 w 2788"/>
                <a:gd name="T3" fmla="*/ 2147483646 h 2618"/>
                <a:gd name="T4" fmla="*/ 2147483646 w 2788"/>
                <a:gd name="T5" fmla="*/ 2147483646 h 2618"/>
                <a:gd name="T6" fmla="*/ 2147483646 w 2788"/>
                <a:gd name="T7" fmla="*/ 2147483646 h 2618"/>
                <a:gd name="T8" fmla="*/ 2147483646 w 2788"/>
                <a:gd name="T9" fmla="*/ 2147483646 h 2618"/>
                <a:gd name="T10" fmla="*/ 1868281940 w 2788"/>
                <a:gd name="T11" fmla="*/ 2147483646 h 2618"/>
                <a:gd name="T12" fmla="*/ 2147483646 w 2788"/>
                <a:gd name="T13" fmla="*/ 2147483646 h 2618"/>
                <a:gd name="T14" fmla="*/ 2147483646 w 2788"/>
                <a:gd name="T15" fmla="*/ 2147483646 h 2618"/>
                <a:gd name="T16" fmla="*/ 2147483646 w 2788"/>
                <a:gd name="T17" fmla="*/ 2147483646 h 2618"/>
                <a:gd name="T18" fmla="*/ 2147483646 w 2788"/>
                <a:gd name="T19" fmla="*/ 2147483646 h 2618"/>
                <a:gd name="T20" fmla="*/ 2147483646 w 2788"/>
                <a:gd name="T21" fmla="*/ 2147483646 h 2618"/>
                <a:gd name="T22" fmla="*/ 2147483646 w 2788"/>
                <a:gd name="T23" fmla="*/ 2147483646 h 2618"/>
                <a:gd name="T24" fmla="*/ 2147483646 w 2788"/>
                <a:gd name="T25" fmla="*/ 2147483646 h 2618"/>
                <a:gd name="T26" fmla="*/ 2147483646 w 2788"/>
                <a:gd name="T27" fmla="*/ 2147483646 h 2618"/>
                <a:gd name="T28" fmla="*/ 2147483646 w 2788"/>
                <a:gd name="T29" fmla="*/ 2147483646 h 2618"/>
                <a:gd name="T30" fmla="*/ 2147483646 w 2788"/>
                <a:gd name="T31" fmla="*/ 2147483646 h 2618"/>
                <a:gd name="T32" fmla="*/ 2147483646 w 2788"/>
                <a:gd name="T33" fmla="*/ 2147483646 h 2618"/>
                <a:gd name="T34" fmla="*/ 2147483646 w 2788"/>
                <a:gd name="T35" fmla="*/ 2147483646 h 2618"/>
                <a:gd name="T36" fmla="*/ 2147483646 w 2788"/>
                <a:gd name="T37" fmla="*/ 2147483646 h 2618"/>
                <a:gd name="T38" fmla="*/ 2147483646 w 2788"/>
                <a:gd name="T39" fmla="*/ 2147483646 h 2618"/>
                <a:gd name="T40" fmla="*/ 2147483646 w 2788"/>
                <a:gd name="T41" fmla="*/ 2147483646 h 2618"/>
                <a:gd name="T42" fmla="*/ 2147483646 w 2788"/>
                <a:gd name="T43" fmla="*/ 2147483646 h 2618"/>
                <a:gd name="T44" fmla="*/ 2147483646 w 2788"/>
                <a:gd name="T45" fmla="*/ 2147483646 h 2618"/>
                <a:gd name="T46" fmla="*/ 2147483646 w 2788"/>
                <a:gd name="T47" fmla="*/ 75600000 h 261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2788" h="2618" extrusionOk="0">
                  <a:moveTo>
                    <a:pt x="1379" y="1"/>
                  </a:moveTo>
                  <a:cubicBezTo>
                    <a:pt x="1341" y="1"/>
                    <a:pt x="1299" y="18"/>
                    <a:pt x="1263" y="54"/>
                  </a:cubicBezTo>
                  <a:lnTo>
                    <a:pt x="787" y="554"/>
                  </a:lnTo>
                  <a:cubicBezTo>
                    <a:pt x="763" y="554"/>
                    <a:pt x="763" y="578"/>
                    <a:pt x="739" y="578"/>
                  </a:cubicBezTo>
                  <a:lnTo>
                    <a:pt x="72" y="888"/>
                  </a:lnTo>
                  <a:cubicBezTo>
                    <a:pt x="25" y="911"/>
                    <a:pt x="1" y="1007"/>
                    <a:pt x="25" y="1102"/>
                  </a:cubicBezTo>
                  <a:lnTo>
                    <a:pt x="358" y="1721"/>
                  </a:lnTo>
                  <a:cubicBezTo>
                    <a:pt x="382" y="1745"/>
                    <a:pt x="382" y="1745"/>
                    <a:pt x="382" y="1769"/>
                  </a:cubicBezTo>
                  <a:lnTo>
                    <a:pt x="477" y="2483"/>
                  </a:lnTo>
                  <a:cubicBezTo>
                    <a:pt x="477" y="2558"/>
                    <a:pt x="535" y="2617"/>
                    <a:pt x="595" y="2617"/>
                  </a:cubicBezTo>
                  <a:cubicBezTo>
                    <a:pt x="612" y="2617"/>
                    <a:pt x="628" y="2613"/>
                    <a:pt x="644" y="2602"/>
                  </a:cubicBezTo>
                  <a:lnTo>
                    <a:pt x="1358" y="2483"/>
                  </a:lnTo>
                  <a:lnTo>
                    <a:pt x="1382" y="2483"/>
                  </a:lnTo>
                  <a:lnTo>
                    <a:pt x="2097" y="2602"/>
                  </a:lnTo>
                  <a:cubicBezTo>
                    <a:pt x="2118" y="2613"/>
                    <a:pt x="2138" y="2617"/>
                    <a:pt x="2158" y="2617"/>
                  </a:cubicBezTo>
                  <a:cubicBezTo>
                    <a:pt x="2229" y="2617"/>
                    <a:pt x="2287" y="2558"/>
                    <a:pt x="2287" y="2483"/>
                  </a:cubicBezTo>
                  <a:lnTo>
                    <a:pt x="2382" y="1769"/>
                  </a:lnTo>
                  <a:cubicBezTo>
                    <a:pt x="2406" y="1745"/>
                    <a:pt x="2406" y="1745"/>
                    <a:pt x="2406" y="1721"/>
                  </a:cubicBezTo>
                  <a:lnTo>
                    <a:pt x="2740" y="1102"/>
                  </a:lnTo>
                  <a:cubicBezTo>
                    <a:pt x="2787" y="1030"/>
                    <a:pt x="2763" y="911"/>
                    <a:pt x="2668" y="888"/>
                  </a:cubicBezTo>
                  <a:lnTo>
                    <a:pt x="2025" y="578"/>
                  </a:lnTo>
                  <a:cubicBezTo>
                    <a:pt x="1978" y="578"/>
                    <a:pt x="1954" y="554"/>
                    <a:pt x="1954" y="554"/>
                  </a:cubicBezTo>
                  <a:lnTo>
                    <a:pt x="1477" y="54"/>
                  </a:lnTo>
                  <a:cubicBezTo>
                    <a:pt x="1454" y="18"/>
                    <a:pt x="1418" y="1"/>
                    <a:pt x="1379" y="1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5135" name="Google Shape;28339;p66">
              <a:extLst>
                <a:ext uri="{FF2B5EF4-FFF2-40B4-BE49-F238E27FC236}">
                  <a16:creationId xmlns:a16="http://schemas.microsoft.com/office/drawing/2014/main" id="{C85CE367-8057-77F3-7D0E-9665DDA564ED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7712" y="1432081"/>
              <a:ext cx="45632" cy="40975"/>
            </a:xfrm>
            <a:custGeom>
              <a:avLst/>
              <a:gdLst>
                <a:gd name="T0" fmla="*/ 2147483646 w 1215"/>
                <a:gd name="T1" fmla="*/ 75596997 h 1091"/>
                <a:gd name="T2" fmla="*/ 2147483646 w 1215"/>
                <a:gd name="T3" fmla="*/ 1420615494 h 1091"/>
                <a:gd name="T4" fmla="*/ 2147483646 w 1215"/>
                <a:gd name="T5" fmla="*/ 2147483646 h 1091"/>
                <a:gd name="T6" fmla="*/ 2147483646 w 1215"/>
                <a:gd name="T7" fmla="*/ 2147483646 h 1091"/>
                <a:gd name="T8" fmla="*/ 2147483646 w 1215"/>
                <a:gd name="T9" fmla="*/ 2147483646 h 1091"/>
                <a:gd name="T10" fmla="*/ 1792656763 w 1215"/>
                <a:gd name="T11" fmla="*/ 2147483646 h 1091"/>
                <a:gd name="T12" fmla="*/ 2147483646 w 1215"/>
                <a:gd name="T13" fmla="*/ 2147483646 h 1091"/>
                <a:gd name="T14" fmla="*/ 2147483646 w 1215"/>
                <a:gd name="T15" fmla="*/ 2147483646 h 1091"/>
                <a:gd name="T16" fmla="*/ 2147483646 w 1215"/>
                <a:gd name="T17" fmla="*/ 2147483646 h 1091"/>
                <a:gd name="T18" fmla="*/ 2147483646 w 1215"/>
                <a:gd name="T19" fmla="*/ 2147483646 h 1091"/>
                <a:gd name="T20" fmla="*/ 2147483646 w 1215"/>
                <a:gd name="T21" fmla="*/ 2147483646 h 1091"/>
                <a:gd name="T22" fmla="*/ 2147483646 w 1215"/>
                <a:gd name="T23" fmla="*/ 2147483646 h 1091"/>
                <a:gd name="T24" fmla="*/ 2147483646 w 1215"/>
                <a:gd name="T25" fmla="*/ 2147483646 h 1091"/>
                <a:gd name="T26" fmla="*/ 2147483646 w 1215"/>
                <a:gd name="T27" fmla="*/ 2147483646 h 1091"/>
                <a:gd name="T28" fmla="*/ 2147483646 w 1215"/>
                <a:gd name="T29" fmla="*/ 2147483646 h 1091"/>
                <a:gd name="T30" fmla="*/ 2147483646 w 1215"/>
                <a:gd name="T31" fmla="*/ 2147483646 h 1091"/>
                <a:gd name="T32" fmla="*/ 2147483646 w 1215"/>
                <a:gd name="T33" fmla="*/ 2147483646 h 1091"/>
                <a:gd name="T34" fmla="*/ 2147483646 w 1215"/>
                <a:gd name="T35" fmla="*/ 2147483646 h 1091"/>
                <a:gd name="T36" fmla="*/ 2147483646 w 1215"/>
                <a:gd name="T37" fmla="*/ 2147483646 h 1091"/>
                <a:gd name="T38" fmla="*/ 2147483646 w 1215"/>
                <a:gd name="T39" fmla="*/ 1420615494 h 1091"/>
                <a:gd name="T40" fmla="*/ 2147483646 w 1215"/>
                <a:gd name="T41" fmla="*/ 75596997 h 1091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215" h="1091" extrusionOk="0">
                  <a:moveTo>
                    <a:pt x="610" y="1"/>
                  </a:moveTo>
                  <a:cubicBezTo>
                    <a:pt x="595" y="1"/>
                    <a:pt x="584" y="7"/>
                    <a:pt x="572" y="19"/>
                  </a:cubicBezTo>
                  <a:lnTo>
                    <a:pt x="357" y="233"/>
                  </a:lnTo>
                  <a:lnTo>
                    <a:pt x="333" y="233"/>
                  </a:lnTo>
                  <a:lnTo>
                    <a:pt x="71" y="352"/>
                  </a:lnTo>
                  <a:cubicBezTo>
                    <a:pt x="24" y="376"/>
                    <a:pt x="0" y="400"/>
                    <a:pt x="24" y="423"/>
                  </a:cubicBezTo>
                  <a:lnTo>
                    <a:pt x="191" y="709"/>
                  </a:lnTo>
                  <a:lnTo>
                    <a:pt x="191" y="733"/>
                  </a:lnTo>
                  <a:lnTo>
                    <a:pt x="214" y="1019"/>
                  </a:lnTo>
                  <a:cubicBezTo>
                    <a:pt x="238" y="1066"/>
                    <a:pt x="262" y="1090"/>
                    <a:pt x="310" y="1090"/>
                  </a:cubicBezTo>
                  <a:lnTo>
                    <a:pt x="595" y="1019"/>
                  </a:lnTo>
                  <a:lnTo>
                    <a:pt x="929" y="1090"/>
                  </a:lnTo>
                  <a:cubicBezTo>
                    <a:pt x="976" y="1090"/>
                    <a:pt x="1024" y="1066"/>
                    <a:pt x="1024" y="1019"/>
                  </a:cubicBezTo>
                  <a:lnTo>
                    <a:pt x="1048" y="733"/>
                  </a:lnTo>
                  <a:lnTo>
                    <a:pt x="1048" y="709"/>
                  </a:lnTo>
                  <a:lnTo>
                    <a:pt x="1191" y="423"/>
                  </a:lnTo>
                  <a:cubicBezTo>
                    <a:pt x="1215" y="400"/>
                    <a:pt x="1191" y="376"/>
                    <a:pt x="1167" y="352"/>
                  </a:cubicBezTo>
                  <a:lnTo>
                    <a:pt x="905" y="233"/>
                  </a:lnTo>
                  <a:lnTo>
                    <a:pt x="857" y="233"/>
                  </a:lnTo>
                  <a:lnTo>
                    <a:pt x="667" y="19"/>
                  </a:lnTo>
                  <a:cubicBezTo>
                    <a:pt x="643" y="7"/>
                    <a:pt x="625" y="1"/>
                    <a:pt x="610" y="1"/>
                  </a:cubicBezTo>
                  <a:close/>
                </a:path>
              </a:pathLst>
            </a:custGeom>
            <a:solidFill>
              <a:srgbClr val="E150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5136" name="Google Shape;28340;p66">
              <a:extLst>
                <a:ext uri="{FF2B5EF4-FFF2-40B4-BE49-F238E27FC236}">
                  <a16:creationId xmlns:a16="http://schemas.microsoft.com/office/drawing/2014/main" id="{8E4DA5FD-3779-6E6C-3C28-7810A550177B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4688" y="1340628"/>
              <a:ext cx="12544" cy="38496"/>
            </a:xfrm>
            <a:custGeom>
              <a:avLst/>
              <a:gdLst>
                <a:gd name="T0" fmla="*/ 2147483646 w 334"/>
                <a:gd name="T1" fmla="*/ 75596154 h 1025"/>
                <a:gd name="T2" fmla="*/ 75595402 w 334"/>
                <a:gd name="T3" fmla="*/ 2147483646 h 1025"/>
                <a:gd name="T4" fmla="*/ 75595402 w 334"/>
                <a:gd name="T5" fmla="*/ 2147483646 h 1025"/>
                <a:gd name="T6" fmla="*/ 2147483646 w 334"/>
                <a:gd name="T7" fmla="*/ 2147483646 h 1025"/>
                <a:gd name="T8" fmla="*/ 2147483646 w 334"/>
                <a:gd name="T9" fmla="*/ 2147483646 h 1025"/>
                <a:gd name="T10" fmla="*/ 2147483646 w 334"/>
                <a:gd name="T11" fmla="*/ 2147483646 h 1025"/>
                <a:gd name="T12" fmla="*/ 2147483646 w 334"/>
                <a:gd name="T13" fmla="*/ 75596154 h 10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34" h="1025" extrusionOk="0">
                  <a:moveTo>
                    <a:pt x="143" y="1"/>
                  </a:moveTo>
                  <a:cubicBezTo>
                    <a:pt x="48" y="1"/>
                    <a:pt x="1" y="96"/>
                    <a:pt x="1" y="191"/>
                  </a:cubicBezTo>
                  <a:lnTo>
                    <a:pt x="1" y="834"/>
                  </a:lnTo>
                  <a:cubicBezTo>
                    <a:pt x="1" y="929"/>
                    <a:pt x="96" y="1025"/>
                    <a:pt x="191" y="1025"/>
                  </a:cubicBezTo>
                  <a:cubicBezTo>
                    <a:pt x="262" y="1025"/>
                    <a:pt x="334" y="929"/>
                    <a:pt x="334" y="882"/>
                  </a:cubicBezTo>
                  <a:lnTo>
                    <a:pt x="334" y="191"/>
                  </a:lnTo>
                  <a:cubicBezTo>
                    <a:pt x="334" y="72"/>
                    <a:pt x="239" y="1"/>
                    <a:pt x="143" y="1"/>
                  </a:cubicBezTo>
                  <a:close/>
                </a:path>
              </a:pathLst>
            </a:custGeom>
            <a:solidFill>
              <a:srgbClr val="D18B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5323" name="Google Shape;28341;p66">
              <a:extLst>
                <a:ext uri="{FF2B5EF4-FFF2-40B4-BE49-F238E27FC236}">
                  <a16:creationId xmlns:a16="http://schemas.microsoft.com/office/drawing/2014/main" id="{BE33CD78-81AC-4381-5780-7EE708D4D989}"/>
                </a:ext>
              </a:extLst>
            </p:cNvPr>
            <p:cNvSpPr/>
            <p:nvPr/>
          </p:nvSpPr>
          <p:spPr>
            <a:xfrm>
              <a:off x="3397066" y="1241076"/>
              <a:ext cx="175334" cy="157301"/>
            </a:xfrm>
            <a:custGeom>
              <a:avLst/>
              <a:gdLst/>
              <a:ahLst/>
              <a:cxnLst/>
              <a:rect l="l" t="t" r="r" b="b"/>
              <a:pathLst>
                <a:path w="4669" h="4194" extrusionOk="0">
                  <a:moveTo>
                    <a:pt x="3096" y="336"/>
                  </a:moveTo>
                  <a:cubicBezTo>
                    <a:pt x="3263" y="336"/>
                    <a:pt x="3453" y="360"/>
                    <a:pt x="3573" y="455"/>
                  </a:cubicBezTo>
                  <a:cubicBezTo>
                    <a:pt x="4049" y="598"/>
                    <a:pt x="4287" y="836"/>
                    <a:pt x="4263" y="1145"/>
                  </a:cubicBezTo>
                  <a:cubicBezTo>
                    <a:pt x="4216" y="1646"/>
                    <a:pt x="3477" y="2265"/>
                    <a:pt x="2763" y="2408"/>
                  </a:cubicBezTo>
                  <a:cubicBezTo>
                    <a:pt x="2001" y="2574"/>
                    <a:pt x="1786" y="3003"/>
                    <a:pt x="1596" y="3360"/>
                  </a:cubicBezTo>
                  <a:cubicBezTo>
                    <a:pt x="1477" y="3646"/>
                    <a:pt x="1405" y="3789"/>
                    <a:pt x="1167" y="3836"/>
                  </a:cubicBezTo>
                  <a:cubicBezTo>
                    <a:pt x="1167" y="3836"/>
                    <a:pt x="1052" y="3864"/>
                    <a:pt x="909" y="3864"/>
                  </a:cubicBezTo>
                  <a:cubicBezTo>
                    <a:pt x="783" y="3864"/>
                    <a:pt x="635" y="3843"/>
                    <a:pt x="524" y="3765"/>
                  </a:cubicBezTo>
                  <a:cubicBezTo>
                    <a:pt x="381" y="3646"/>
                    <a:pt x="334" y="3408"/>
                    <a:pt x="334" y="3098"/>
                  </a:cubicBezTo>
                  <a:cubicBezTo>
                    <a:pt x="358" y="2479"/>
                    <a:pt x="929" y="1407"/>
                    <a:pt x="1834" y="788"/>
                  </a:cubicBezTo>
                  <a:cubicBezTo>
                    <a:pt x="2144" y="574"/>
                    <a:pt x="2596" y="336"/>
                    <a:pt x="3096" y="336"/>
                  </a:cubicBezTo>
                  <a:close/>
                  <a:moveTo>
                    <a:pt x="3137" y="1"/>
                  </a:moveTo>
                  <a:cubicBezTo>
                    <a:pt x="2663" y="1"/>
                    <a:pt x="2165" y="171"/>
                    <a:pt x="1667" y="502"/>
                  </a:cubicBezTo>
                  <a:cubicBezTo>
                    <a:pt x="739" y="1145"/>
                    <a:pt x="24" y="2265"/>
                    <a:pt x="0" y="3098"/>
                  </a:cubicBezTo>
                  <a:cubicBezTo>
                    <a:pt x="0" y="3527"/>
                    <a:pt x="119" y="3836"/>
                    <a:pt x="358" y="4027"/>
                  </a:cubicBezTo>
                  <a:cubicBezTo>
                    <a:pt x="524" y="4170"/>
                    <a:pt x="762" y="4194"/>
                    <a:pt x="953" y="4194"/>
                  </a:cubicBezTo>
                  <a:cubicBezTo>
                    <a:pt x="1120" y="4194"/>
                    <a:pt x="1239" y="4170"/>
                    <a:pt x="1286" y="4146"/>
                  </a:cubicBezTo>
                  <a:cubicBezTo>
                    <a:pt x="1667" y="4051"/>
                    <a:pt x="1810" y="3765"/>
                    <a:pt x="1929" y="3479"/>
                  </a:cubicBezTo>
                  <a:cubicBezTo>
                    <a:pt x="2120" y="3170"/>
                    <a:pt x="2263" y="2860"/>
                    <a:pt x="2858" y="2741"/>
                  </a:cubicBezTo>
                  <a:cubicBezTo>
                    <a:pt x="3668" y="2598"/>
                    <a:pt x="4573" y="1860"/>
                    <a:pt x="4644" y="1145"/>
                  </a:cubicBezTo>
                  <a:cubicBezTo>
                    <a:pt x="4668" y="860"/>
                    <a:pt x="4573" y="383"/>
                    <a:pt x="3739" y="98"/>
                  </a:cubicBezTo>
                  <a:cubicBezTo>
                    <a:pt x="3544" y="33"/>
                    <a:pt x="3343" y="1"/>
                    <a:pt x="313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5324" name="Google Shape;28342;p66">
              <a:extLst>
                <a:ext uri="{FF2B5EF4-FFF2-40B4-BE49-F238E27FC236}">
                  <a16:creationId xmlns:a16="http://schemas.microsoft.com/office/drawing/2014/main" id="{40DB001D-2CA3-EC72-2CFE-69166E3DAD27}"/>
                </a:ext>
              </a:extLst>
            </p:cNvPr>
            <p:cNvSpPr/>
            <p:nvPr/>
          </p:nvSpPr>
          <p:spPr>
            <a:xfrm>
              <a:off x="3292621" y="1417175"/>
              <a:ext cx="282194" cy="263121"/>
            </a:xfrm>
            <a:custGeom>
              <a:avLst/>
              <a:gdLst/>
              <a:ahLst/>
              <a:cxnLst/>
              <a:rect l="l" t="t" r="r" b="b"/>
              <a:pathLst>
                <a:path w="7503" h="7011" extrusionOk="0">
                  <a:moveTo>
                    <a:pt x="3734" y="0"/>
                  </a:moveTo>
                  <a:cubicBezTo>
                    <a:pt x="3626" y="0"/>
                    <a:pt x="3525" y="42"/>
                    <a:pt x="3454" y="125"/>
                  </a:cubicBezTo>
                  <a:lnTo>
                    <a:pt x="2144" y="1506"/>
                  </a:lnTo>
                  <a:cubicBezTo>
                    <a:pt x="2120" y="1530"/>
                    <a:pt x="2073" y="1554"/>
                    <a:pt x="2025" y="1578"/>
                  </a:cubicBezTo>
                  <a:lnTo>
                    <a:pt x="286" y="2388"/>
                  </a:lnTo>
                  <a:cubicBezTo>
                    <a:pt x="72" y="2507"/>
                    <a:pt x="1" y="2745"/>
                    <a:pt x="120" y="2959"/>
                  </a:cubicBezTo>
                  <a:lnTo>
                    <a:pt x="1001" y="4626"/>
                  </a:lnTo>
                  <a:cubicBezTo>
                    <a:pt x="1025" y="4674"/>
                    <a:pt x="1072" y="4721"/>
                    <a:pt x="1072" y="4769"/>
                  </a:cubicBezTo>
                  <a:lnTo>
                    <a:pt x="1311" y="6650"/>
                  </a:lnTo>
                  <a:cubicBezTo>
                    <a:pt x="1333" y="6871"/>
                    <a:pt x="1519" y="7010"/>
                    <a:pt x="1735" y="7010"/>
                  </a:cubicBezTo>
                  <a:cubicBezTo>
                    <a:pt x="1752" y="7010"/>
                    <a:pt x="1770" y="7009"/>
                    <a:pt x="1787" y="7008"/>
                  </a:cubicBezTo>
                  <a:lnTo>
                    <a:pt x="3668" y="6650"/>
                  </a:lnTo>
                  <a:lnTo>
                    <a:pt x="3835" y="6650"/>
                  </a:lnTo>
                  <a:lnTo>
                    <a:pt x="5716" y="7008"/>
                  </a:lnTo>
                  <a:cubicBezTo>
                    <a:pt x="5733" y="7009"/>
                    <a:pt x="5750" y="7010"/>
                    <a:pt x="5767" y="7010"/>
                  </a:cubicBezTo>
                  <a:cubicBezTo>
                    <a:pt x="5981" y="7010"/>
                    <a:pt x="6148" y="6871"/>
                    <a:pt x="6192" y="6650"/>
                  </a:cubicBezTo>
                  <a:lnTo>
                    <a:pt x="6431" y="4769"/>
                  </a:lnTo>
                  <a:cubicBezTo>
                    <a:pt x="6454" y="4721"/>
                    <a:pt x="6454" y="4650"/>
                    <a:pt x="6478" y="4626"/>
                  </a:cubicBezTo>
                  <a:lnTo>
                    <a:pt x="7383" y="2959"/>
                  </a:lnTo>
                  <a:cubicBezTo>
                    <a:pt x="7502" y="2745"/>
                    <a:pt x="7407" y="2483"/>
                    <a:pt x="7193" y="2388"/>
                  </a:cubicBezTo>
                  <a:lnTo>
                    <a:pt x="5478" y="1578"/>
                  </a:lnTo>
                  <a:cubicBezTo>
                    <a:pt x="5430" y="1554"/>
                    <a:pt x="5383" y="1530"/>
                    <a:pt x="5359" y="1506"/>
                  </a:cubicBezTo>
                  <a:lnTo>
                    <a:pt x="4049" y="125"/>
                  </a:lnTo>
                  <a:cubicBezTo>
                    <a:pt x="3954" y="42"/>
                    <a:pt x="3841" y="0"/>
                    <a:pt x="373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5325" name="Google Shape;28343;p66">
              <a:extLst>
                <a:ext uri="{FF2B5EF4-FFF2-40B4-BE49-F238E27FC236}">
                  <a16:creationId xmlns:a16="http://schemas.microsoft.com/office/drawing/2014/main" id="{7EAB7A47-E1E7-77DA-9071-7D718BBF3390}"/>
                </a:ext>
              </a:extLst>
            </p:cNvPr>
            <p:cNvSpPr/>
            <p:nvPr/>
          </p:nvSpPr>
          <p:spPr>
            <a:xfrm>
              <a:off x="3342776" y="1649859"/>
              <a:ext cx="184671" cy="32413"/>
            </a:xfrm>
            <a:custGeom>
              <a:avLst/>
              <a:gdLst/>
              <a:ahLst/>
              <a:cxnLst/>
              <a:rect l="l" t="t" r="r" b="b"/>
              <a:pathLst>
                <a:path w="4931" h="861" extrusionOk="0">
                  <a:moveTo>
                    <a:pt x="2382" y="0"/>
                  </a:moveTo>
                  <a:lnTo>
                    <a:pt x="406" y="358"/>
                  </a:lnTo>
                  <a:cubicBezTo>
                    <a:pt x="366" y="363"/>
                    <a:pt x="328" y="366"/>
                    <a:pt x="292" y="366"/>
                  </a:cubicBezTo>
                  <a:cubicBezTo>
                    <a:pt x="174" y="366"/>
                    <a:pt x="74" y="335"/>
                    <a:pt x="1" y="262"/>
                  </a:cubicBezTo>
                  <a:lnTo>
                    <a:pt x="1" y="262"/>
                  </a:lnTo>
                  <a:lnTo>
                    <a:pt x="49" y="500"/>
                  </a:lnTo>
                  <a:cubicBezTo>
                    <a:pt x="71" y="721"/>
                    <a:pt x="257" y="860"/>
                    <a:pt x="473" y="860"/>
                  </a:cubicBezTo>
                  <a:cubicBezTo>
                    <a:pt x="490" y="860"/>
                    <a:pt x="508" y="859"/>
                    <a:pt x="525" y="858"/>
                  </a:cubicBezTo>
                  <a:lnTo>
                    <a:pt x="2382" y="500"/>
                  </a:lnTo>
                  <a:lnTo>
                    <a:pt x="2549" y="500"/>
                  </a:lnTo>
                  <a:lnTo>
                    <a:pt x="4407" y="858"/>
                  </a:lnTo>
                  <a:cubicBezTo>
                    <a:pt x="4424" y="859"/>
                    <a:pt x="4441" y="860"/>
                    <a:pt x="4458" y="860"/>
                  </a:cubicBezTo>
                  <a:cubicBezTo>
                    <a:pt x="4675" y="860"/>
                    <a:pt x="4862" y="721"/>
                    <a:pt x="4907" y="500"/>
                  </a:cubicBezTo>
                  <a:lnTo>
                    <a:pt x="4930" y="262"/>
                  </a:lnTo>
                  <a:lnTo>
                    <a:pt x="4930" y="262"/>
                  </a:lnTo>
                  <a:cubicBezTo>
                    <a:pt x="4858" y="335"/>
                    <a:pt x="4757" y="366"/>
                    <a:pt x="4639" y="366"/>
                  </a:cubicBezTo>
                  <a:cubicBezTo>
                    <a:pt x="4603" y="366"/>
                    <a:pt x="4565" y="363"/>
                    <a:pt x="4526" y="358"/>
                  </a:cubicBezTo>
                  <a:lnTo>
                    <a:pt x="2549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5140" name="Google Shape;28344;p66">
              <a:extLst>
                <a:ext uri="{FF2B5EF4-FFF2-40B4-BE49-F238E27FC236}">
                  <a16:creationId xmlns:a16="http://schemas.microsoft.com/office/drawing/2014/main" id="{45C927F0-B189-9AB6-ECF3-6E9180A38FEB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785" y="1475685"/>
              <a:ext cx="169985" cy="161497"/>
            </a:xfrm>
            <a:custGeom>
              <a:avLst/>
              <a:gdLst>
                <a:gd name="T0" fmla="*/ 2147483646 w 4526"/>
                <a:gd name="T1" fmla="*/ 75597647 h 4300"/>
                <a:gd name="T2" fmla="*/ 2147483646 w 4526"/>
                <a:gd name="T3" fmla="*/ 2147483646 h 4300"/>
                <a:gd name="T4" fmla="*/ 2147483646 w 4526"/>
                <a:gd name="T5" fmla="*/ 2147483646 h 4300"/>
                <a:gd name="T6" fmla="*/ 2147483646 w 4526"/>
                <a:gd name="T7" fmla="*/ 2147483646 h 4300"/>
                <a:gd name="T8" fmla="*/ 2147483646 w 4526"/>
                <a:gd name="T9" fmla="*/ 2147483646 h 4300"/>
                <a:gd name="T10" fmla="*/ 2147483646 w 4526"/>
                <a:gd name="T11" fmla="*/ 2147483646 h 4300"/>
                <a:gd name="T12" fmla="*/ 2147483646 w 4526"/>
                <a:gd name="T13" fmla="*/ 2147483646 h 4300"/>
                <a:gd name="T14" fmla="*/ 2147483646 w 4526"/>
                <a:gd name="T15" fmla="*/ 2147483646 h 4300"/>
                <a:gd name="T16" fmla="*/ 2147483646 w 4526"/>
                <a:gd name="T17" fmla="*/ 2147483646 h 4300"/>
                <a:gd name="T18" fmla="*/ 2147483646 w 4526"/>
                <a:gd name="T19" fmla="*/ 2147483646 h 4300"/>
                <a:gd name="T20" fmla="*/ 2147483646 w 4526"/>
                <a:gd name="T21" fmla="*/ 2147483646 h 4300"/>
                <a:gd name="T22" fmla="*/ 2147483646 w 4526"/>
                <a:gd name="T23" fmla="*/ 2147483646 h 4300"/>
                <a:gd name="T24" fmla="*/ 2147483646 w 4526"/>
                <a:gd name="T25" fmla="*/ 2147483646 h 4300"/>
                <a:gd name="T26" fmla="*/ 2147483646 w 4526"/>
                <a:gd name="T27" fmla="*/ 2147483646 h 4300"/>
                <a:gd name="T28" fmla="*/ 2147483646 w 4526"/>
                <a:gd name="T29" fmla="*/ 2147483646 h 4300"/>
                <a:gd name="T30" fmla="*/ 2147483646 w 4526"/>
                <a:gd name="T31" fmla="*/ 2147483646 h 4300"/>
                <a:gd name="T32" fmla="*/ 2147483646 w 4526"/>
                <a:gd name="T33" fmla="*/ 2147483646 h 4300"/>
                <a:gd name="T34" fmla="*/ 2147483646 w 4526"/>
                <a:gd name="T35" fmla="*/ 2147483646 h 4300"/>
                <a:gd name="T36" fmla="*/ 2147483646 w 4526"/>
                <a:gd name="T37" fmla="*/ 2147483646 h 4300"/>
                <a:gd name="T38" fmla="*/ 2147483646 w 4526"/>
                <a:gd name="T39" fmla="*/ 2147483646 h 4300"/>
                <a:gd name="T40" fmla="*/ 2147483646 w 4526"/>
                <a:gd name="T41" fmla="*/ 2147483646 h 4300"/>
                <a:gd name="T42" fmla="*/ 2147483646 w 4526"/>
                <a:gd name="T43" fmla="*/ 2147483646 h 4300"/>
                <a:gd name="T44" fmla="*/ 2147483646 w 4526"/>
                <a:gd name="T45" fmla="*/ 2147483646 h 4300"/>
                <a:gd name="T46" fmla="*/ 2147483646 w 4526"/>
                <a:gd name="T47" fmla="*/ 75597647 h 430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4526" h="4300" extrusionOk="0">
                  <a:moveTo>
                    <a:pt x="2260" y="1"/>
                  </a:moveTo>
                  <a:cubicBezTo>
                    <a:pt x="2191" y="1"/>
                    <a:pt x="2120" y="24"/>
                    <a:pt x="2072" y="72"/>
                  </a:cubicBezTo>
                  <a:lnTo>
                    <a:pt x="1286" y="906"/>
                  </a:lnTo>
                  <a:cubicBezTo>
                    <a:pt x="1286" y="929"/>
                    <a:pt x="1239" y="977"/>
                    <a:pt x="1215" y="977"/>
                  </a:cubicBezTo>
                  <a:lnTo>
                    <a:pt x="167" y="1477"/>
                  </a:lnTo>
                  <a:cubicBezTo>
                    <a:pt x="24" y="1549"/>
                    <a:pt x="0" y="1715"/>
                    <a:pt x="48" y="1834"/>
                  </a:cubicBezTo>
                  <a:lnTo>
                    <a:pt x="620" y="2835"/>
                  </a:lnTo>
                  <a:cubicBezTo>
                    <a:pt x="643" y="2882"/>
                    <a:pt x="643" y="2906"/>
                    <a:pt x="643" y="2930"/>
                  </a:cubicBezTo>
                  <a:lnTo>
                    <a:pt x="810" y="4097"/>
                  </a:lnTo>
                  <a:cubicBezTo>
                    <a:pt x="830" y="4214"/>
                    <a:pt x="914" y="4300"/>
                    <a:pt x="1023" y="4300"/>
                  </a:cubicBezTo>
                  <a:cubicBezTo>
                    <a:pt x="1046" y="4300"/>
                    <a:pt x="1071" y="4296"/>
                    <a:pt x="1096" y="4287"/>
                  </a:cubicBezTo>
                  <a:lnTo>
                    <a:pt x="2239" y="4097"/>
                  </a:lnTo>
                  <a:lnTo>
                    <a:pt x="2287" y="4097"/>
                  </a:lnTo>
                  <a:lnTo>
                    <a:pt x="3430" y="4287"/>
                  </a:lnTo>
                  <a:cubicBezTo>
                    <a:pt x="3455" y="4296"/>
                    <a:pt x="3480" y="4300"/>
                    <a:pt x="3503" y="4300"/>
                  </a:cubicBezTo>
                  <a:cubicBezTo>
                    <a:pt x="3612" y="4300"/>
                    <a:pt x="3696" y="4214"/>
                    <a:pt x="3715" y="4097"/>
                  </a:cubicBezTo>
                  <a:lnTo>
                    <a:pt x="3858" y="2930"/>
                  </a:lnTo>
                  <a:cubicBezTo>
                    <a:pt x="3858" y="2906"/>
                    <a:pt x="3906" y="2858"/>
                    <a:pt x="3906" y="2835"/>
                  </a:cubicBezTo>
                  <a:lnTo>
                    <a:pt x="4454" y="1834"/>
                  </a:lnTo>
                  <a:cubicBezTo>
                    <a:pt x="4525" y="1668"/>
                    <a:pt x="4454" y="1525"/>
                    <a:pt x="4335" y="1477"/>
                  </a:cubicBezTo>
                  <a:lnTo>
                    <a:pt x="3311" y="977"/>
                  </a:lnTo>
                  <a:cubicBezTo>
                    <a:pt x="3311" y="929"/>
                    <a:pt x="3263" y="929"/>
                    <a:pt x="3239" y="906"/>
                  </a:cubicBezTo>
                  <a:lnTo>
                    <a:pt x="2429" y="72"/>
                  </a:lnTo>
                  <a:cubicBezTo>
                    <a:pt x="2394" y="24"/>
                    <a:pt x="2328" y="1"/>
                    <a:pt x="2260" y="1"/>
                  </a:cubicBezTo>
                  <a:close/>
                </a:path>
              </a:pathLst>
            </a:custGeom>
            <a:solidFill>
              <a:srgbClr val="FFBF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5141" name="Google Shape;28345;p66">
              <a:extLst>
                <a:ext uri="{FF2B5EF4-FFF2-40B4-BE49-F238E27FC236}">
                  <a16:creationId xmlns:a16="http://schemas.microsoft.com/office/drawing/2014/main" id="{210D2E88-F028-B326-37E0-BF4FA1E211A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90047" y="1520191"/>
              <a:ext cx="89462" cy="86119"/>
            </a:xfrm>
            <a:custGeom>
              <a:avLst/>
              <a:gdLst>
                <a:gd name="T0" fmla="*/ 2147483646 w 2382"/>
                <a:gd name="T1" fmla="*/ 0 h 2293"/>
                <a:gd name="T2" fmla="*/ 2147483646 w 2382"/>
                <a:gd name="T3" fmla="*/ 2147483646 h 2293"/>
                <a:gd name="T4" fmla="*/ 2147483646 w 2382"/>
                <a:gd name="T5" fmla="*/ 2147483646 h 2293"/>
                <a:gd name="T6" fmla="*/ 2147483646 w 2382"/>
                <a:gd name="T7" fmla="*/ 2147483646 h 2293"/>
                <a:gd name="T8" fmla="*/ 2147483646 w 2382"/>
                <a:gd name="T9" fmla="*/ 2147483646 h 2293"/>
                <a:gd name="T10" fmla="*/ 1792702164 w 2382"/>
                <a:gd name="T11" fmla="*/ 2147483646 h 2293"/>
                <a:gd name="T12" fmla="*/ 2147483646 w 2382"/>
                <a:gd name="T13" fmla="*/ 2147483646 h 2293"/>
                <a:gd name="T14" fmla="*/ 2147483646 w 2382"/>
                <a:gd name="T15" fmla="*/ 2147483646 h 2293"/>
                <a:gd name="T16" fmla="*/ 2147483646 w 2382"/>
                <a:gd name="T17" fmla="*/ 2147483646 h 2293"/>
                <a:gd name="T18" fmla="*/ 2147483646 w 2382"/>
                <a:gd name="T19" fmla="*/ 2147483646 h 2293"/>
                <a:gd name="T20" fmla="*/ 2147483646 w 2382"/>
                <a:gd name="T21" fmla="*/ 2147483646 h 2293"/>
                <a:gd name="T22" fmla="*/ 2147483646 w 2382"/>
                <a:gd name="T23" fmla="*/ 2147483646 h 2293"/>
                <a:gd name="T24" fmla="*/ 2147483646 w 2382"/>
                <a:gd name="T25" fmla="*/ 2147483646 h 2293"/>
                <a:gd name="T26" fmla="*/ 2147483646 w 2382"/>
                <a:gd name="T27" fmla="*/ 2147483646 h 2293"/>
                <a:gd name="T28" fmla="*/ 2147483646 w 2382"/>
                <a:gd name="T29" fmla="*/ 2147483646 h 2293"/>
                <a:gd name="T30" fmla="*/ 2147483646 w 2382"/>
                <a:gd name="T31" fmla="*/ 2147483646 h 2293"/>
                <a:gd name="T32" fmla="*/ 2147483646 w 2382"/>
                <a:gd name="T33" fmla="*/ 2147483646 h 2293"/>
                <a:gd name="T34" fmla="*/ 2147483646 w 2382"/>
                <a:gd name="T35" fmla="*/ 2147483646 h 2293"/>
                <a:gd name="T36" fmla="*/ 2147483646 w 2382"/>
                <a:gd name="T37" fmla="*/ 2147483646 h 2293"/>
                <a:gd name="T38" fmla="*/ 2147483646 w 2382"/>
                <a:gd name="T39" fmla="*/ 2147483646 h 2293"/>
                <a:gd name="T40" fmla="*/ 2147483646 w 2382"/>
                <a:gd name="T41" fmla="*/ 2147483646 h 2293"/>
                <a:gd name="T42" fmla="*/ 2147483646 w 2382"/>
                <a:gd name="T43" fmla="*/ 0 h 2293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2382" h="2293" extrusionOk="0">
                  <a:moveTo>
                    <a:pt x="1200" y="0"/>
                  </a:moveTo>
                  <a:cubicBezTo>
                    <a:pt x="1167" y="0"/>
                    <a:pt x="1131" y="18"/>
                    <a:pt x="1096" y="54"/>
                  </a:cubicBezTo>
                  <a:lnTo>
                    <a:pt x="691" y="506"/>
                  </a:lnTo>
                  <a:lnTo>
                    <a:pt x="643" y="530"/>
                  </a:lnTo>
                  <a:lnTo>
                    <a:pt x="95" y="792"/>
                  </a:lnTo>
                  <a:cubicBezTo>
                    <a:pt x="24" y="816"/>
                    <a:pt x="0" y="911"/>
                    <a:pt x="24" y="983"/>
                  </a:cubicBezTo>
                  <a:lnTo>
                    <a:pt x="333" y="1507"/>
                  </a:lnTo>
                  <a:cubicBezTo>
                    <a:pt x="357" y="1531"/>
                    <a:pt x="357" y="1531"/>
                    <a:pt x="357" y="1578"/>
                  </a:cubicBezTo>
                  <a:lnTo>
                    <a:pt x="453" y="2174"/>
                  </a:lnTo>
                  <a:cubicBezTo>
                    <a:pt x="453" y="2245"/>
                    <a:pt x="548" y="2293"/>
                    <a:pt x="595" y="2293"/>
                  </a:cubicBezTo>
                  <a:lnTo>
                    <a:pt x="1191" y="2174"/>
                  </a:lnTo>
                  <a:lnTo>
                    <a:pt x="1215" y="2174"/>
                  </a:lnTo>
                  <a:lnTo>
                    <a:pt x="1810" y="2293"/>
                  </a:lnTo>
                  <a:cubicBezTo>
                    <a:pt x="1881" y="2293"/>
                    <a:pt x="1953" y="2245"/>
                    <a:pt x="1953" y="2174"/>
                  </a:cubicBezTo>
                  <a:lnTo>
                    <a:pt x="2048" y="1578"/>
                  </a:lnTo>
                  <a:lnTo>
                    <a:pt x="2048" y="1507"/>
                  </a:lnTo>
                  <a:lnTo>
                    <a:pt x="2358" y="983"/>
                  </a:lnTo>
                  <a:cubicBezTo>
                    <a:pt x="2381" y="911"/>
                    <a:pt x="2358" y="816"/>
                    <a:pt x="2286" y="792"/>
                  </a:cubicBezTo>
                  <a:lnTo>
                    <a:pt x="1715" y="530"/>
                  </a:lnTo>
                  <a:lnTo>
                    <a:pt x="1691" y="506"/>
                  </a:lnTo>
                  <a:lnTo>
                    <a:pt x="1286" y="54"/>
                  </a:lnTo>
                  <a:cubicBezTo>
                    <a:pt x="1262" y="18"/>
                    <a:pt x="1232" y="0"/>
                    <a:pt x="1200" y="0"/>
                  </a:cubicBezTo>
                  <a:close/>
                </a:path>
              </a:pathLst>
            </a:custGeom>
            <a:solidFill>
              <a:srgbClr val="FFC6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5142" name="Google Shape;28346;p66">
              <a:extLst>
                <a:ext uri="{FF2B5EF4-FFF2-40B4-BE49-F238E27FC236}">
                  <a16:creationId xmlns:a16="http://schemas.microsoft.com/office/drawing/2014/main" id="{28CA54AD-6729-D446-3307-718225C8F2BD}"/>
                </a:ext>
              </a:extLst>
            </p:cNvPr>
            <p:cNvSpPr>
              <a:spLocks/>
            </p:cNvSpPr>
            <p:nvPr/>
          </p:nvSpPr>
          <p:spPr bwMode="auto">
            <a:xfrm>
              <a:off x="3429369" y="1384458"/>
              <a:ext cx="13483" cy="54609"/>
            </a:xfrm>
            <a:custGeom>
              <a:avLst/>
              <a:gdLst>
                <a:gd name="T0" fmla="*/ 2147483646 w 359"/>
                <a:gd name="T1" fmla="*/ 75600377 h 1454"/>
                <a:gd name="T2" fmla="*/ 75596252 w 359"/>
                <a:gd name="T3" fmla="*/ 2147483646 h 1454"/>
                <a:gd name="T4" fmla="*/ 75596252 w 359"/>
                <a:gd name="T5" fmla="*/ 2147483646 h 1454"/>
                <a:gd name="T6" fmla="*/ 2147483646 w 359"/>
                <a:gd name="T7" fmla="*/ 2147483646 h 1454"/>
                <a:gd name="T8" fmla="*/ 2147483646 w 359"/>
                <a:gd name="T9" fmla="*/ 2147483646 h 1454"/>
                <a:gd name="T10" fmla="*/ 2147483646 w 359"/>
                <a:gd name="T11" fmla="*/ 2147483646 h 1454"/>
                <a:gd name="T12" fmla="*/ 2147483646 w 359"/>
                <a:gd name="T13" fmla="*/ 75600377 h 145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59" h="1454" extrusionOk="0">
                  <a:moveTo>
                    <a:pt x="144" y="1"/>
                  </a:moveTo>
                  <a:cubicBezTo>
                    <a:pt x="49" y="1"/>
                    <a:pt x="1" y="96"/>
                    <a:pt x="1" y="191"/>
                  </a:cubicBezTo>
                  <a:lnTo>
                    <a:pt x="1" y="1287"/>
                  </a:lnTo>
                  <a:cubicBezTo>
                    <a:pt x="1" y="1358"/>
                    <a:pt x="96" y="1453"/>
                    <a:pt x="168" y="1453"/>
                  </a:cubicBezTo>
                  <a:cubicBezTo>
                    <a:pt x="263" y="1453"/>
                    <a:pt x="358" y="1382"/>
                    <a:pt x="334" y="1287"/>
                  </a:cubicBezTo>
                  <a:lnTo>
                    <a:pt x="334" y="191"/>
                  </a:lnTo>
                  <a:cubicBezTo>
                    <a:pt x="334" y="72"/>
                    <a:pt x="239" y="1"/>
                    <a:pt x="144" y="1"/>
                  </a:cubicBezTo>
                  <a:close/>
                </a:path>
              </a:pathLst>
            </a:custGeom>
            <a:solidFill>
              <a:srgbClr val="D18B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</p:grpSp>
      <p:sp>
        <p:nvSpPr>
          <p:cNvPr id="24" name="Săgeată: dreapta 23">
            <a:hlinkClick r:id="rId4" action="ppaction://hlinksldjump"/>
            <a:extLst>
              <a:ext uri="{FF2B5EF4-FFF2-40B4-BE49-F238E27FC236}">
                <a16:creationId xmlns:a16="http://schemas.microsoft.com/office/drawing/2014/main" id="{A50F2A20-F925-DEF8-F4CC-82573AE1E0B4}"/>
              </a:ext>
            </a:extLst>
          </p:cNvPr>
          <p:cNvSpPr/>
          <p:nvPr/>
        </p:nvSpPr>
        <p:spPr>
          <a:xfrm>
            <a:off x="10096500" y="6016625"/>
            <a:ext cx="1839913" cy="6556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5129" name="Imagine 5">
            <a:extLst>
              <a:ext uri="{FF2B5EF4-FFF2-40B4-BE49-F238E27FC236}">
                <a16:creationId xmlns:a16="http://schemas.microsoft.com/office/drawing/2014/main" id="{CC2A2A63-64D3-73CE-2FE0-C6C581102C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8388" y="2862263"/>
            <a:ext cx="2290762" cy="3233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ine 7205">
            <a:extLst>
              <a:ext uri="{FF2B5EF4-FFF2-40B4-BE49-F238E27FC236}">
                <a16:creationId xmlns:a16="http://schemas.microsoft.com/office/drawing/2014/main" id="{E46B126D-097E-607F-7CEC-2FADDF44F7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380" y="2366999"/>
            <a:ext cx="2453840" cy="4059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ine 3">
            <a:extLst>
              <a:ext uri="{FF2B5EF4-FFF2-40B4-BE49-F238E27FC236}">
                <a16:creationId xmlns:a16="http://schemas.microsoft.com/office/drawing/2014/main" id="{34006FBE-AE41-273B-4592-810272E0BBC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7527" y="22902"/>
            <a:ext cx="2634883" cy="2634883"/>
          </a:xfrm>
          <a:prstGeom prst="rect">
            <a:avLst/>
          </a:prstGeom>
        </p:spPr>
      </p:pic>
      <p:pic>
        <p:nvPicPr>
          <p:cNvPr id="6" name="Imagine 5">
            <a:extLst>
              <a:ext uri="{FF2B5EF4-FFF2-40B4-BE49-F238E27FC236}">
                <a16:creationId xmlns:a16="http://schemas.microsoft.com/office/drawing/2014/main" id="{A54AE693-3B27-32EA-4A9B-FB8BFD935DF1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b="39470"/>
          <a:stretch/>
        </p:blipFill>
        <p:spPr>
          <a:xfrm>
            <a:off x="3419404" y="100155"/>
            <a:ext cx="2478192" cy="1500045"/>
          </a:xfrm>
          <a:prstGeom prst="rect">
            <a:avLst/>
          </a:prstGeom>
        </p:spPr>
      </p:pic>
      <p:pic>
        <p:nvPicPr>
          <p:cNvPr id="8" name="Imagine 7">
            <a:extLst>
              <a:ext uri="{FF2B5EF4-FFF2-40B4-BE49-F238E27FC236}">
                <a16:creationId xmlns:a16="http://schemas.microsoft.com/office/drawing/2014/main" id="{352DAC38-8B2A-F2A0-DBB8-F0FFE5B0070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51835" y="100155"/>
            <a:ext cx="2478192" cy="2478192"/>
          </a:xfrm>
          <a:prstGeom prst="rect">
            <a:avLst/>
          </a:prstGeom>
        </p:spPr>
      </p:pic>
      <p:pic>
        <p:nvPicPr>
          <p:cNvPr id="10" name="Imagine 9">
            <a:extLst>
              <a:ext uri="{FF2B5EF4-FFF2-40B4-BE49-F238E27FC236}">
                <a16:creationId xmlns:a16="http://schemas.microsoft.com/office/drawing/2014/main" id="{8AC4CFC3-1EA9-E094-1107-7CB092C5ED2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52989" y="0"/>
            <a:ext cx="2475191" cy="2481287"/>
          </a:xfrm>
          <a:prstGeom prst="rect">
            <a:avLst/>
          </a:prstGeom>
        </p:spPr>
      </p:pic>
      <p:pic>
        <p:nvPicPr>
          <p:cNvPr id="2" name="Găsește forma g">
            <a:hlinkClick r:id="" action="ppaction://media"/>
            <a:extLst>
              <a:ext uri="{FF2B5EF4-FFF2-40B4-BE49-F238E27FC236}">
                <a16:creationId xmlns:a16="http://schemas.microsoft.com/office/drawing/2014/main" id="{B446E68A-69BF-B2A3-0F38-ED0E98F2975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0910" y="391214"/>
            <a:ext cx="869950" cy="869950"/>
          </a:xfrm>
          <a:prstGeom prst="rect">
            <a:avLst/>
          </a:prstGeom>
          <a:solidFill>
            <a:srgbClr val="60A500"/>
          </a:solidFill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53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C7E7">
            <a:alpha val="45097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ine 5">
            <a:extLst>
              <a:ext uri="{FF2B5EF4-FFF2-40B4-BE49-F238E27FC236}">
                <a16:creationId xmlns:a16="http://schemas.microsoft.com/office/drawing/2014/main" id="{60C3DCF5-8BAB-0874-2642-D810057E7C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09"/>
          <a:stretch>
            <a:fillRect/>
          </a:stretch>
        </p:blipFill>
        <p:spPr bwMode="auto">
          <a:xfrm>
            <a:off x="8020685" y="1654650"/>
            <a:ext cx="3624262" cy="493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4">
            <a:extLst>
              <a:ext uri="{FF2B5EF4-FFF2-40B4-BE49-F238E27FC236}">
                <a16:creationId xmlns:a16="http://schemas.microsoft.com/office/drawing/2014/main" id="{87A718F6-4E3A-CF39-353F-979B8EEF3BF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84705" y="96044"/>
            <a:ext cx="5911850" cy="855663"/>
          </a:xfrm>
        </p:spPr>
        <p:txBody>
          <a:bodyPr/>
          <a:lstStyle/>
          <a:p>
            <a:pPr eaLnBrk="1" hangingPunct="1"/>
            <a:r>
              <a:rPr lang="ro-RO" altLang="zh-CN" sz="3600" dirty="0">
                <a:solidFill>
                  <a:schemeClr val="bg1"/>
                </a:solidFill>
                <a:ea typeface="宋体" panose="02010600030101010101" pitchFamily="2" charset="-122"/>
              </a:rPr>
              <a:t>SĂ FACEM CUNOȘTINȚĂ</a:t>
            </a:r>
            <a:endParaRPr lang="de-DE" altLang="zh-CN" sz="3600" dirty="0">
              <a:solidFill>
                <a:schemeClr val="bg1"/>
              </a:solidFill>
              <a:ea typeface="宋体" panose="02010600030101010101" pitchFamily="2" charset="-122"/>
            </a:endParaRPr>
          </a:p>
        </p:txBody>
      </p:sp>
      <p:sp>
        <p:nvSpPr>
          <p:cNvPr id="7172" name="Google Shape;20407;p37">
            <a:extLst>
              <a:ext uri="{FF2B5EF4-FFF2-40B4-BE49-F238E27FC236}">
                <a16:creationId xmlns:a16="http://schemas.microsoft.com/office/drawing/2014/main" id="{080C6A10-901B-408F-4B34-82C6F8468D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33287" y="3760787"/>
            <a:ext cx="5008562" cy="1711325"/>
          </a:xfrm>
          <a:prstGeom prst="rect">
            <a:avLst/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7173" name="Google Shape;20406;p37">
            <a:extLst>
              <a:ext uri="{FF2B5EF4-FFF2-40B4-BE49-F238E27FC236}">
                <a16:creationId xmlns:a16="http://schemas.microsoft.com/office/drawing/2014/main" id="{AF117694-ACAF-4D5A-23C1-9AAB8222701B}"/>
              </a:ext>
            </a:extLst>
          </p:cNvPr>
          <p:cNvSpPr>
            <a:spLocks/>
          </p:cNvSpPr>
          <p:nvPr/>
        </p:nvSpPr>
        <p:spPr bwMode="auto">
          <a:xfrm>
            <a:off x="3429000" y="1454722"/>
            <a:ext cx="5023168" cy="2306065"/>
          </a:xfrm>
          <a:custGeom>
            <a:avLst/>
            <a:gdLst>
              <a:gd name="T0" fmla="*/ 0 w 165919"/>
              <a:gd name="T1" fmla="*/ 2147483646 h 55864"/>
              <a:gd name="T2" fmla="*/ 2147483646 w 165919"/>
              <a:gd name="T3" fmla="*/ 2147483646 h 55864"/>
              <a:gd name="T4" fmla="*/ 2147483646 w 165919"/>
              <a:gd name="T5" fmla="*/ 2147483646 h 55864"/>
              <a:gd name="T6" fmla="*/ 2147483646 w 165919"/>
              <a:gd name="T7" fmla="*/ 2147483646 h 55864"/>
              <a:gd name="T8" fmla="*/ 2147483646 w 165919"/>
              <a:gd name="T9" fmla="*/ 0 h 55864"/>
              <a:gd name="T10" fmla="*/ 2147483646 w 165919"/>
              <a:gd name="T11" fmla="*/ 2147483646 h 55864"/>
              <a:gd name="T12" fmla="*/ 2147483646 w 165919"/>
              <a:gd name="T13" fmla="*/ 2147483646 h 55864"/>
              <a:gd name="T14" fmla="*/ 2147483646 w 165919"/>
              <a:gd name="T15" fmla="*/ 2147483646 h 55864"/>
              <a:gd name="T16" fmla="*/ 0 w 165919"/>
              <a:gd name="T17" fmla="*/ 2147483646 h 558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65919" h="55864" extrusionOk="0">
                <a:moveTo>
                  <a:pt x="0" y="55864"/>
                </a:moveTo>
                <a:lnTo>
                  <a:pt x="56897" y="15084"/>
                </a:lnTo>
                <a:lnTo>
                  <a:pt x="63207" y="10823"/>
                </a:lnTo>
                <a:lnTo>
                  <a:pt x="72063" y="4746"/>
                </a:lnTo>
                <a:lnTo>
                  <a:pt x="80934" y="0"/>
                </a:lnTo>
                <a:lnTo>
                  <a:pt x="88885" y="5421"/>
                </a:lnTo>
                <a:lnTo>
                  <a:pt x="95270" y="10049"/>
                </a:lnTo>
                <a:lnTo>
                  <a:pt x="165919" y="55773"/>
                </a:lnTo>
                <a:lnTo>
                  <a:pt x="0" y="55864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7174" name="Google Shape;23720;p47">
            <a:extLst>
              <a:ext uri="{FF2B5EF4-FFF2-40B4-BE49-F238E27FC236}">
                <a16:creationId xmlns:a16="http://schemas.microsoft.com/office/drawing/2014/main" id="{255E2FDC-88A2-EDA7-B04F-9EBED5E1B5A4}"/>
              </a:ext>
            </a:extLst>
          </p:cNvPr>
          <p:cNvGrpSpPr>
            <a:grpSpLocks/>
          </p:cNvGrpSpPr>
          <p:nvPr/>
        </p:nvGrpSpPr>
        <p:grpSpPr bwMode="auto">
          <a:xfrm rot="-3445813">
            <a:off x="-993775" y="-1044575"/>
            <a:ext cx="5035551" cy="2117725"/>
            <a:chOff x="6733925" y="-497212"/>
            <a:chExt cx="5034731" cy="2116305"/>
          </a:xfrm>
        </p:grpSpPr>
        <p:sp>
          <p:nvSpPr>
            <p:cNvPr id="7181" name="Google Shape;23721;p47">
              <a:extLst>
                <a:ext uri="{FF2B5EF4-FFF2-40B4-BE49-F238E27FC236}">
                  <a16:creationId xmlns:a16="http://schemas.microsoft.com/office/drawing/2014/main" id="{B024F5A2-126A-7029-E81D-24D15B8B6AE7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6679699" y="309923"/>
              <a:ext cx="5143182" cy="502036"/>
            </a:xfrm>
            <a:custGeom>
              <a:avLst/>
              <a:gdLst>
                <a:gd name="T0" fmla="*/ 2147483646 w 208983"/>
                <a:gd name="T1" fmla="*/ 2147483646 h 17061"/>
                <a:gd name="T2" fmla="*/ 2147483646 w 208983"/>
                <a:gd name="T3" fmla="*/ 2147483646 h 17061"/>
                <a:gd name="T4" fmla="*/ 2147483646 w 208983"/>
                <a:gd name="T5" fmla="*/ 2147483646 h 17061"/>
                <a:gd name="T6" fmla="*/ 2147483646 w 208983"/>
                <a:gd name="T7" fmla="*/ 2147483646 h 17061"/>
                <a:gd name="T8" fmla="*/ 2147483646 w 208983"/>
                <a:gd name="T9" fmla="*/ 2147483646 h 17061"/>
                <a:gd name="T10" fmla="*/ 2147483646 w 208983"/>
                <a:gd name="T11" fmla="*/ 2147483646 h 17061"/>
                <a:gd name="T12" fmla="*/ 2147483646 w 208983"/>
                <a:gd name="T13" fmla="*/ 2147483646 h 17061"/>
                <a:gd name="T14" fmla="*/ 2147483646 w 208983"/>
                <a:gd name="T15" fmla="*/ 2147483646 h 17061"/>
                <a:gd name="T16" fmla="*/ 2147483646 w 208983"/>
                <a:gd name="T17" fmla="*/ 2147483646 h 17061"/>
                <a:gd name="T18" fmla="*/ 2147483646 w 208983"/>
                <a:gd name="T19" fmla="*/ 2147483646 h 17061"/>
                <a:gd name="T20" fmla="*/ 2147483646 w 208983"/>
                <a:gd name="T21" fmla="*/ 2147483646 h 17061"/>
                <a:gd name="T22" fmla="*/ 2147483646 w 208983"/>
                <a:gd name="T23" fmla="*/ 2147483646 h 17061"/>
                <a:gd name="T24" fmla="*/ 2147483646 w 208983"/>
                <a:gd name="T25" fmla="*/ 2147483646 h 17061"/>
                <a:gd name="T26" fmla="*/ 2147483646 w 208983"/>
                <a:gd name="T27" fmla="*/ 2147483646 h 17061"/>
                <a:gd name="T28" fmla="*/ 2147483646 w 208983"/>
                <a:gd name="T29" fmla="*/ 2147483646 h 17061"/>
                <a:gd name="T30" fmla="*/ 2147483646 w 208983"/>
                <a:gd name="T31" fmla="*/ 2147483646 h 17061"/>
                <a:gd name="T32" fmla="*/ 2147483646 w 208983"/>
                <a:gd name="T33" fmla="*/ 2147483646 h 17061"/>
                <a:gd name="T34" fmla="*/ 2147483646 w 208983"/>
                <a:gd name="T35" fmla="*/ 2147483646 h 17061"/>
                <a:gd name="T36" fmla="*/ 2147483646 w 208983"/>
                <a:gd name="T37" fmla="*/ 2147483646 h 17061"/>
                <a:gd name="T38" fmla="*/ 2147483646 w 208983"/>
                <a:gd name="T39" fmla="*/ 2147483646 h 17061"/>
                <a:gd name="T40" fmla="*/ 2147483646 w 208983"/>
                <a:gd name="T41" fmla="*/ 2147483646 h 17061"/>
                <a:gd name="T42" fmla="*/ 2147483646 w 208983"/>
                <a:gd name="T43" fmla="*/ 2147483646 h 17061"/>
                <a:gd name="T44" fmla="*/ 2147483646 w 208983"/>
                <a:gd name="T45" fmla="*/ 2147483646 h 17061"/>
                <a:gd name="T46" fmla="*/ 2147483646 w 208983"/>
                <a:gd name="T47" fmla="*/ 2147483646 h 17061"/>
                <a:gd name="T48" fmla="*/ 2147483646 w 208983"/>
                <a:gd name="T49" fmla="*/ 2147483646 h 17061"/>
                <a:gd name="T50" fmla="*/ 2147483646 w 208983"/>
                <a:gd name="T51" fmla="*/ 2147483646 h 17061"/>
                <a:gd name="T52" fmla="*/ 2147483646 w 208983"/>
                <a:gd name="T53" fmla="*/ 2147483646 h 17061"/>
                <a:gd name="T54" fmla="*/ 2147483646 w 208983"/>
                <a:gd name="T55" fmla="*/ 2147483646 h 17061"/>
                <a:gd name="T56" fmla="*/ 2147483646 w 208983"/>
                <a:gd name="T57" fmla="*/ 2147483646 h 17061"/>
                <a:gd name="T58" fmla="*/ 2147483646 w 208983"/>
                <a:gd name="T59" fmla="*/ 2147483646 h 17061"/>
                <a:gd name="T60" fmla="*/ 2147483646 w 208983"/>
                <a:gd name="T61" fmla="*/ 2147483646 h 17061"/>
                <a:gd name="T62" fmla="*/ 2147483646 w 208983"/>
                <a:gd name="T63" fmla="*/ 2147483646 h 17061"/>
                <a:gd name="T64" fmla="*/ 2147483646 w 208983"/>
                <a:gd name="T65" fmla="*/ 2147483646 h 17061"/>
                <a:gd name="T66" fmla="*/ 2147483646 w 208983"/>
                <a:gd name="T67" fmla="*/ 2147483646 h 17061"/>
                <a:gd name="T68" fmla="*/ 2147483646 w 208983"/>
                <a:gd name="T69" fmla="*/ 2147483646 h 17061"/>
                <a:gd name="T70" fmla="*/ 2147483646 w 208983"/>
                <a:gd name="T71" fmla="*/ 2147483646 h 17061"/>
                <a:gd name="T72" fmla="*/ 2147483646 w 208983"/>
                <a:gd name="T73" fmla="*/ 2147483646 h 17061"/>
                <a:gd name="T74" fmla="*/ 2147483646 w 208983"/>
                <a:gd name="T75" fmla="*/ 2147483646 h 17061"/>
                <a:gd name="T76" fmla="*/ 2147483646 w 208983"/>
                <a:gd name="T77" fmla="*/ 2147483646 h 17061"/>
                <a:gd name="T78" fmla="*/ 2147483646 w 208983"/>
                <a:gd name="T79" fmla="*/ 2147483646 h 17061"/>
                <a:gd name="T80" fmla="*/ 2147483646 w 208983"/>
                <a:gd name="T81" fmla="*/ 2147483646 h 17061"/>
                <a:gd name="T82" fmla="*/ 2147483646 w 208983"/>
                <a:gd name="T83" fmla="*/ 2147483646 h 17061"/>
                <a:gd name="T84" fmla="*/ 2147483646 w 208983"/>
                <a:gd name="T85" fmla="*/ 639535659 h 1706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208983" h="17061" extrusionOk="0">
                  <a:moveTo>
                    <a:pt x="46700" y="370"/>
                  </a:moveTo>
                  <a:cubicBezTo>
                    <a:pt x="47334" y="403"/>
                    <a:pt x="47334" y="1537"/>
                    <a:pt x="47334" y="2004"/>
                  </a:cubicBezTo>
                  <a:cubicBezTo>
                    <a:pt x="47301" y="3505"/>
                    <a:pt x="46667" y="5673"/>
                    <a:pt x="45533" y="7875"/>
                  </a:cubicBezTo>
                  <a:cubicBezTo>
                    <a:pt x="45299" y="6541"/>
                    <a:pt x="45233" y="5073"/>
                    <a:pt x="45333" y="3839"/>
                  </a:cubicBezTo>
                  <a:cubicBezTo>
                    <a:pt x="45499" y="1804"/>
                    <a:pt x="46066" y="370"/>
                    <a:pt x="46700" y="370"/>
                  </a:cubicBezTo>
                  <a:close/>
                  <a:moveTo>
                    <a:pt x="161983" y="370"/>
                  </a:moveTo>
                  <a:cubicBezTo>
                    <a:pt x="162650" y="370"/>
                    <a:pt x="163217" y="1804"/>
                    <a:pt x="163384" y="3839"/>
                  </a:cubicBezTo>
                  <a:cubicBezTo>
                    <a:pt x="163450" y="5073"/>
                    <a:pt x="163417" y="6507"/>
                    <a:pt x="163150" y="7875"/>
                  </a:cubicBezTo>
                  <a:cubicBezTo>
                    <a:pt x="162049" y="5673"/>
                    <a:pt x="161415" y="3505"/>
                    <a:pt x="161382" y="2004"/>
                  </a:cubicBezTo>
                  <a:cubicBezTo>
                    <a:pt x="161315" y="1537"/>
                    <a:pt x="161382" y="403"/>
                    <a:pt x="161983" y="370"/>
                  </a:cubicBezTo>
                  <a:close/>
                  <a:moveTo>
                    <a:pt x="82326" y="1737"/>
                  </a:moveTo>
                  <a:cubicBezTo>
                    <a:pt x="82859" y="1737"/>
                    <a:pt x="83493" y="2538"/>
                    <a:pt x="83727" y="4139"/>
                  </a:cubicBezTo>
                  <a:cubicBezTo>
                    <a:pt x="83927" y="5406"/>
                    <a:pt x="83760" y="7141"/>
                    <a:pt x="83326" y="8876"/>
                  </a:cubicBezTo>
                  <a:cubicBezTo>
                    <a:pt x="82392" y="7641"/>
                    <a:pt x="81692" y="6074"/>
                    <a:pt x="81492" y="4406"/>
                  </a:cubicBezTo>
                  <a:cubicBezTo>
                    <a:pt x="81258" y="2805"/>
                    <a:pt x="81692" y="1837"/>
                    <a:pt x="82226" y="1737"/>
                  </a:cubicBezTo>
                  <a:lnTo>
                    <a:pt x="82326" y="1737"/>
                  </a:lnTo>
                  <a:close/>
                  <a:moveTo>
                    <a:pt x="126424" y="1737"/>
                  </a:moveTo>
                  <a:cubicBezTo>
                    <a:pt x="126958" y="1837"/>
                    <a:pt x="127391" y="2738"/>
                    <a:pt x="127158" y="4406"/>
                  </a:cubicBezTo>
                  <a:cubicBezTo>
                    <a:pt x="126958" y="6074"/>
                    <a:pt x="126290" y="7641"/>
                    <a:pt x="125356" y="8876"/>
                  </a:cubicBezTo>
                  <a:cubicBezTo>
                    <a:pt x="124889" y="7141"/>
                    <a:pt x="124723" y="5406"/>
                    <a:pt x="124923" y="4139"/>
                  </a:cubicBezTo>
                  <a:cubicBezTo>
                    <a:pt x="125190" y="2538"/>
                    <a:pt x="125823" y="1737"/>
                    <a:pt x="126390" y="1737"/>
                  </a:cubicBezTo>
                  <a:lnTo>
                    <a:pt x="126424" y="1737"/>
                  </a:lnTo>
                  <a:close/>
                  <a:moveTo>
                    <a:pt x="46779" y="1"/>
                  </a:moveTo>
                  <a:cubicBezTo>
                    <a:pt x="45682" y="1"/>
                    <a:pt x="45163" y="1968"/>
                    <a:pt x="44999" y="3839"/>
                  </a:cubicBezTo>
                  <a:cubicBezTo>
                    <a:pt x="44866" y="5206"/>
                    <a:pt x="44932" y="6908"/>
                    <a:pt x="45266" y="8509"/>
                  </a:cubicBezTo>
                  <a:cubicBezTo>
                    <a:pt x="43202" y="12277"/>
                    <a:pt x="39560" y="15884"/>
                    <a:pt x="34658" y="15884"/>
                  </a:cubicBezTo>
                  <a:cubicBezTo>
                    <a:pt x="34569" y="15884"/>
                    <a:pt x="34481" y="15883"/>
                    <a:pt x="34391" y="15881"/>
                  </a:cubicBezTo>
                  <a:cubicBezTo>
                    <a:pt x="28888" y="15747"/>
                    <a:pt x="25685" y="12078"/>
                    <a:pt x="22583" y="8509"/>
                  </a:cubicBezTo>
                  <a:cubicBezTo>
                    <a:pt x="20482" y="6040"/>
                    <a:pt x="18413" y="3672"/>
                    <a:pt x="15745" y="2705"/>
                  </a:cubicBezTo>
                  <a:cubicBezTo>
                    <a:pt x="14670" y="2315"/>
                    <a:pt x="13530" y="2152"/>
                    <a:pt x="12374" y="2152"/>
                  </a:cubicBezTo>
                  <a:cubicBezTo>
                    <a:pt x="6602" y="2152"/>
                    <a:pt x="439" y="6213"/>
                    <a:pt x="134" y="6407"/>
                  </a:cubicBezTo>
                  <a:cubicBezTo>
                    <a:pt x="34" y="6507"/>
                    <a:pt x="0" y="6607"/>
                    <a:pt x="67" y="6707"/>
                  </a:cubicBezTo>
                  <a:cubicBezTo>
                    <a:pt x="125" y="6766"/>
                    <a:pt x="195" y="6801"/>
                    <a:pt x="256" y="6801"/>
                  </a:cubicBezTo>
                  <a:cubicBezTo>
                    <a:pt x="300" y="6801"/>
                    <a:pt x="339" y="6783"/>
                    <a:pt x="367" y="6741"/>
                  </a:cubicBezTo>
                  <a:cubicBezTo>
                    <a:pt x="451" y="6713"/>
                    <a:pt x="6752" y="2564"/>
                    <a:pt x="12482" y="2564"/>
                  </a:cubicBezTo>
                  <a:cubicBezTo>
                    <a:pt x="13573" y="2564"/>
                    <a:pt x="14642" y="2714"/>
                    <a:pt x="15645" y="3071"/>
                  </a:cubicBezTo>
                  <a:cubicBezTo>
                    <a:pt x="18213" y="4005"/>
                    <a:pt x="20181" y="6307"/>
                    <a:pt x="22316" y="8742"/>
                  </a:cubicBezTo>
                  <a:cubicBezTo>
                    <a:pt x="25418" y="12378"/>
                    <a:pt x="28687" y="16181"/>
                    <a:pt x="34391" y="16314"/>
                  </a:cubicBezTo>
                  <a:cubicBezTo>
                    <a:pt x="34461" y="16316"/>
                    <a:pt x="34529" y="16316"/>
                    <a:pt x="34598" y="16316"/>
                  </a:cubicBezTo>
                  <a:cubicBezTo>
                    <a:pt x="39532" y="16316"/>
                    <a:pt x="43228" y="12793"/>
                    <a:pt x="45399" y="9042"/>
                  </a:cubicBezTo>
                  <a:cubicBezTo>
                    <a:pt x="45933" y="11044"/>
                    <a:pt x="47000" y="12712"/>
                    <a:pt x="48735" y="12878"/>
                  </a:cubicBezTo>
                  <a:cubicBezTo>
                    <a:pt x="48860" y="12894"/>
                    <a:pt x="48987" y="12901"/>
                    <a:pt x="49115" y="12901"/>
                  </a:cubicBezTo>
                  <a:cubicBezTo>
                    <a:pt x="51535" y="12901"/>
                    <a:pt x="54364" y="10265"/>
                    <a:pt x="57375" y="7508"/>
                  </a:cubicBezTo>
                  <a:cubicBezTo>
                    <a:pt x="60177" y="4906"/>
                    <a:pt x="63079" y="2204"/>
                    <a:pt x="65447" y="2004"/>
                  </a:cubicBezTo>
                  <a:cubicBezTo>
                    <a:pt x="65507" y="1999"/>
                    <a:pt x="65566" y="1996"/>
                    <a:pt x="65625" y="1996"/>
                  </a:cubicBezTo>
                  <a:cubicBezTo>
                    <a:pt x="67870" y="1996"/>
                    <a:pt x="69557" y="5667"/>
                    <a:pt x="71118" y="9243"/>
                  </a:cubicBezTo>
                  <a:cubicBezTo>
                    <a:pt x="72831" y="13089"/>
                    <a:pt x="74606" y="17060"/>
                    <a:pt x="77325" y="17060"/>
                  </a:cubicBezTo>
                  <a:cubicBezTo>
                    <a:pt x="77412" y="17060"/>
                    <a:pt x="77500" y="17056"/>
                    <a:pt x="77589" y="17048"/>
                  </a:cubicBezTo>
                  <a:cubicBezTo>
                    <a:pt x="78756" y="16915"/>
                    <a:pt x="79957" y="16148"/>
                    <a:pt x="81058" y="14746"/>
                  </a:cubicBezTo>
                  <a:cubicBezTo>
                    <a:pt x="82059" y="13412"/>
                    <a:pt x="82926" y="11578"/>
                    <a:pt x="83527" y="9710"/>
                  </a:cubicBezTo>
                  <a:cubicBezTo>
                    <a:pt x="84761" y="11111"/>
                    <a:pt x="86429" y="12011"/>
                    <a:pt x="88063" y="12011"/>
                  </a:cubicBezTo>
                  <a:lnTo>
                    <a:pt x="88096" y="12011"/>
                  </a:lnTo>
                  <a:cubicBezTo>
                    <a:pt x="91032" y="12011"/>
                    <a:pt x="93901" y="10377"/>
                    <a:pt x="96703" y="8809"/>
                  </a:cubicBezTo>
                  <a:cubicBezTo>
                    <a:pt x="99405" y="7241"/>
                    <a:pt x="101906" y="5840"/>
                    <a:pt x="104375" y="5840"/>
                  </a:cubicBezTo>
                  <a:cubicBezTo>
                    <a:pt x="106810" y="5840"/>
                    <a:pt x="109378" y="7274"/>
                    <a:pt x="112047" y="8809"/>
                  </a:cubicBezTo>
                  <a:cubicBezTo>
                    <a:pt x="114849" y="10377"/>
                    <a:pt x="117718" y="12011"/>
                    <a:pt x="120620" y="12011"/>
                  </a:cubicBezTo>
                  <a:lnTo>
                    <a:pt x="120686" y="12011"/>
                  </a:lnTo>
                  <a:cubicBezTo>
                    <a:pt x="122288" y="11944"/>
                    <a:pt x="123922" y="11077"/>
                    <a:pt x="125223" y="9710"/>
                  </a:cubicBezTo>
                  <a:cubicBezTo>
                    <a:pt x="125790" y="11578"/>
                    <a:pt x="126624" y="13412"/>
                    <a:pt x="127658" y="14746"/>
                  </a:cubicBezTo>
                  <a:cubicBezTo>
                    <a:pt x="128759" y="16148"/>
                    <a:pt x="129926" y="16915"/>
                    <a:pt x="131127" y="17048"/>
                  </a:cubicBezTo>
                  <a:lnTo>
                    <a:pt x="131394" y="17048"/>
                  </a:lnTo>
                  <a:cubicBezTo>
                    <a:pt x="134096" y="17048"/>
                    <a:pt x="135897" y="13079"/>
                    <a:pt x="137832" y="9243"/>
                  </a:cubicBezTo>
                  <a:cubicBezTo>
                    <a:pt x="139425" y="5667"/>
                    <a:pt x="141081" y="1996"/>
                    <a:pt x="143325" y="1996"/>
                  </a:cubicBezTo>
                  <a:cubicBezTo>
                    <a:pt x="143384" y="1996"/>
                    <a:pt x="143443" y="1999"/>
                    <a:pt x="143503" y="2004"/>
                  </a:cubicBezTo>
                  <a:cubicBezTo>
                    <a:pt x="145904" y="2238"/>
                    <a:pt x="148806" y="4906"/>
                    <a:pt x="151608" y="7508"/>
                  </a:cubicBezTo>
                  <a:cubicBezTo>
                    <a:pt x="154635" y="10248"/>
                    <a:pt x="157479" y="12896"/>
                    <a:pt x="159908" y="12896"/>
                  </a:cubicBezTo>
                  <a:cubicBezTo>
                    <a:pt x="160022" y="12896"/>
                    <a:pt x="160136" y="12890"/>
                    <a:pt x="160248" y="12878"/>
                  </a:cubicBezTo>
                  <a:cubicBezTo>
                    <a:pt x="161983" y="12712"/>
                    <a:pt x="163017" y="11044"/>
                    <a:pt x="163584" y="9042"/>
                  </a:cubicBezTo>
                  <a:cubicBezTo>
                    <a:pt x="165752" y="12812"/>
                    <a:pt x="169421" y="16314"/>
                    <a:pt x="174325" y="16314"/>
                  </a:cubicBezTo>
                  <a:lnTo>
                    <a:pt x="174592" y="16314"/>
                  </a:lnTo>
                  <a:cubicBezTo>
                    <a:pt x="180296" y="16181"/>
                    <a:pt x="183531" y="12378"/>
                    <a:pt x="186667" y="8742"/>
                  </a:cubicBezTo>
                  <a:cubicBezTo>
                    <a:pt x="188768" y="6340"/>
                    <a:pt x="190770" y="4005"/>
                    <a:pt x="193338" y="3071"/>
                  </a:cubicBezTo>
                  <a:cubicBezTo>
                    <a:pt x="194341" y="2714"/>
                    <a:pt x="195410" y="2564"/>
                    <a:pt x="196501" y="2564"/>
                  </a:cubicBezTo>
                  <a:cubicBezTo>
                    <a:pt x="202232" y="2564"/>
                    <a:pt x="208532" y="6713"/>
                    <a:pt x="208616" y="6741"/>
                  </a:cubicBezTo>
                  <a:cubicBezTo>
                    <a:pt x="208640" y="6778"/>
                    <a:pt x="208674" y="6792"/>
                    <a:pt x="208710" y="6792"/>
                  </a:cubicBezTo>
                  <a:cubicBezTo>
                    <a:pt x="208772" y="6792"/>
                    <a:pt x="208841" y="6750"/>
                    <a:pt x="208883" y="6707"/>
                  </a:cubicBezTo>
                  <a:cubicBezTo>
                    <a:pt x="208983" y="6607"/>
                    <a:pt x="208949" y="6507"/>
                    <a:pt x="208849" y="6407"/>
                  </a:cubicBezTo>
                  <a:cubicBezTo>
                    <a:pt x="208544" y="6213"/>
                    <a:pt x="202381" y="2152"/>
                    <a:pt x="196590" y="2152"/>
                  </a:cubicBezTo>
                  <a:cubicBezTo>
                    <a:pt x="195430" y="2152"/>
                    <a:pt x="194285" y="2315"/>
                    <a:pt x="193205" y="2705"/>
                  </a:cubicBezTo>
                  <a:cubicBezTo>
                    <a:pt x="190536" y="3672"/>
                    <a:pt x="188502" y="6007"/>
                    <a:pt x="186367" y="8509"/>
                  </a:cubicBezTo>
                  <a:cubicBezTo>
                    <a:pt x="183298" y="12045"/>
                    <a:pt x="180095" y="15747"/>
                    <a:pt x="174592" y="15881"/>
                  </a:cubicBezTo>
                  <a:cubicBezTo>
                    <a:pt x="174480" y="15884"/>
                    <a:pt x="174370" y="15886"/>
                    <a:pt x="174260" y="15886"/>
                  </a:cubicBezTo>
                  <a:cubicBezTo>
                    <a:pt x="169329" y="15886"/>
                    <a:pt x="165772" y="12261"/>
                    <a:pt x="163684" y="8509"/>
                  </a:cubicBezTo>
                  <a:cubicBezTo>
                    <a:pt x="164017" y="6908"/>
                    <a:pt x="164117" y="5206"/>
                    <a:pt x="163984" y="3839"/>
                  </a:cubicBezTo>
                  <a:cubicBezTo>
                    <a:pt x="163820" y="1968"/>
                    <a:pt x="163301" y="1"/>
                    <a:pt x="162204" y="1"/>
                  </a:cubicBezTo>
                  <a:cubicBezTo>
                    <a:pt x="162186" y="1"/>
                    <a:pt x="162168" y="2"/>
                    <a:pt x="162149" y="3"/>
                  </a:cubicBezTo>
                  <a:cubicBezTo>
                    <a:pt x="161749" y="3"/>
                    <a:pt x="161082" y="269"/>
                    <a:pt x="161149" y="2037"/>
                  </a:cubicBezTo>
                  <a:cubicBezTo>
                    <a:pt x="161249" y="3672"/>
                    <a:pt x="161949" y="6074"/>
                    <a:pt x="163250" y="8509"/>
                  </a:cubicBezTo>
                  <a:cubicBezTo>
                    <a:pt x="162750" y="10577"/>
                    <a:pt x="161782" y="12278"/>
                    <a:pt x="160148" y="12445"/>
                  </a:cubicBezTo>
                  <a:cubicBezTo>
                    <a:pt x="160058" y="12454"/>
                    <a:pt x="159966" y="12459"/>
                    <a:pt x="159874" y="12459"/>
                  </a:cubicBezTo>
                  <a:cubicBezTo>
                    <a:pt x="157608" y="12459"/>
                    <a:pt x="154694" y="9770"/>
                    <a:pt x="151842" y="7174"/>
                  </a:cubicBezTo>
                  <a:cubicBezTo>
                    <a:pt x="148973" y="4539"/>
                    <a:pt x="146004" y="1837"/>
                    <a:pt x="143503" y="1570"/>
                  </a:cubicBezTo>
                  <a:cubicBezTo>
                    <a:pt x="143424" y="1563"/>
                    <a:pt x="143346" y="1560"/>
                    <a:pt x="143269" y="1560"/>
                  </a:cubicBezTo>
                  <a:cubicBezTo>
                    <a:pt x="140768" y="1560"/>
                    <a:pt x="139146" y="5192"/>
                    <a:pt x="137398" y="9076"/>
                  </a:cubicBezTo>
                  <a:cubicBezTo>
                    <a:pt x="135706" y="12818"/>
                    <a:pt x="134014" y="16655"/>
                    <a:pt x="131517" y="16655"/>
                  </a:cubicBezTo>
                  <a:cubicBezTo>
                    <a:pt x="131454" y="16655"/>
                    <a:pt x="131391" y="16653"/>
                    <a:pt x="131327" y="16648"/>
                  </a:cubicBezTo>
                  <a:cubicBezTo>
                    <a:pt x="130260" y="16548"/>
                    <a:pt x="129159" y="15814"/>
                    <a:pt x="128158" y="14513"/>
                  </a:cubicBezTo>
                  <a:cubicBezTo>
                    <a:pt x="127124" y="13179"/>
                    <a:pt x="126224" y="11311"/>
                    <a:pt x="125657" y="9376"/>
                  </a:cubicBezTo>
                  <a:cubicBezTo>
                    <a:pt x="126757" y="8042"/>
                    <a:pt x="127558" y="6340"/>
                    <a:pt x="127791" y="4506"/>
                  </a:cubicBezTo>
                  <a:cubicBezTo>
                    <a:pt x="128058" y="2504"/>
                    <a:pt x="127425" y="1504"/>
                    <a:pt x="126657" y="1370"/>
                  </a:cubicBezTo>
                  <a:cubicBezTo>
                    <a:pt x="126607" y="1361"/>
                    <a:pt x="126556" y="1357"/>
                    <a:pt x="126504" y="1357"/>
                  </a:cubicBezTo>
                  <a:cubicBezTo>
                    <a:pt x="125798" y="1357"/>
                    <a:pt x="124967" y="2208"/>
                    <a:pt x="124656" y="4072"/>
                  </a:cubicBezTo>
                  <a:cubicBezTo>
                    <a:pt x="124456" y="5507"/>
                    <a:pt x="124656" y="7408"/>
                    <a:pt x="125223" y="9309"/>
                  </a:cubicBezTo>
                  <a:cubicBezTo>
                    <a:pt x="123989" y="10710"/>
                    <a:pt x="122388" y="11644"/>
                    <a:pt x="120786" y="11644"/>
                  </a:cubicBezTo>
                  <a:lnTo>
                    <a:pt x="120753" y="11644"/>
                  </a:lnTo>
                  <a:cubicBezTo>
                    <a:pt x="117951" y="11644"/>
                    <a:pt x="115116" y="10043"/>
                    <a:pt x="112380" y="8509"/>
                  </a:cubicBezTo>
                  <a:cubicBezTo>
                    <a:pt x="109612" y="6974"/>
                    <a:pt x="107043" y="5507"/>
                    <a:pt x="104475" y="5507"/>
                  </a:cubicBezTo>
                  <a:cubicBezTo>
                    <a:pt x="101940" y="5507"/>
                    <a:pt x="99371" y="6974"/>
                    <a:pt x="96603" y="8509"/>
                  </a:cubicBezTo>
                  <a:cubicBezTo>
                    <a:pt x="93867" y="10043"/>
                    <a:pt x="91032" y="11644"/>
                    <a:pt x="88230" y="11644"/>
                  </a:cubicBezTo>
                  <a:lnTo>
                    <a:pt x="88197" y="11644"/>
                  </a:lnTo>
                  <a:cubicBezTo>
                    <a:pt x="86595" y="11578"/>
                    <a:pt x="84961" y="10710"/>
                    <a:pt x="83760" y="9309"/>
                  </a:cubicBezTo>
                  <a:cubicBezTo>
                    <a:pt x="84294" y="7375"/>
                    <a:pt x="84561" y="5507"/>
                    <a:pt x="84294" y="4072"/>
                  </a:cubicBezTo>
                  <a:cubicBezTo>
                    <a:pt x="83983" y="2208"/>
                    <a:pt x="83180" y="1357"/>
                    <a:pt x="82452" y="1357"/>
                  </a:cubicBezTo>
                  <a:cubicBezTo>
                    <a:pt x="82398" y="1357"/>
                    <a:pt x="82345" y="1361"/>
                    <a:pt x="82292" y="1370"/>
                  </a:cubicBezTo>
                  <a:cubicBezTo>
                    <a:pt x="81558" y="1437"/>
                    <a:pt x="80925" y="2504"/>
                    <a:pt x="81192" y="4506"/>
                  </a:cubicBezTo>
                  <a:cubicBezTo>
                    <a:pt x="81425" y="6340"/>
                    <a:pt x="82226" y="8042"/>
                    <a:pt x="83293" y="9376"/>
                  </a:cubicBezTo>
                  <a:cubicBezTo>
                    <a:pt x="82726" y="11244"/>
                    <a:pt x="81859" y="13179"/>
                    <a:pt x="80791" y="14513"/>
                  </a:cubicBezTo>
                  <a:cubicBezTo>
                    <a:pt x="79791" y="15814"/>
                    <a:pt x="78723" y="16548"/>
                    <a:pt x="77622" y="16648"/>
                  </a:cubicBezTo>
                  <a:cubicBezTo>
                    <a:pt x="77551" y="16654"/>
                    <a:pt x="77480" y="16658"/>
                    <a:pt x="77410" y="16658"/>
                  </a:cubicBezTo>
                  <a:cubicBezTo>
                    <a:pt x="74986" y="16658"/>
                    <a:pt x="73238" y="12804"/>
                    <a:pt x="71585" y="9076"/>
                  </a:cubicBezTo>
                  <a:cubicBezTo>
                    <a:pt x="69837" y="5192"/>
                    <a:pt x="68215" y="1560"/>
                    <a:pt x="65683" y="1560"/>
                  </a:cubicBezTo>
                  <a:cubicBezTo>
                    <a:pt x="65605" y="1560"/>
                    <a:pt x="65527" y="1563"/>
                    <a:pt x="65447" y="1570"/>
                  </a:cubicBezTo>
                  <a:cubicBezTo>
                    <a:pt x="62912" y="1804"/>
                    <a:pt x="60010" y="4539"/>
                    <a:pt x="57108" y="7174"/>
                  </a:cubicBezTo>
                  <a:cubicBezTo>
                    <a:pt x="54301" y="9757"/>
                    <a:pt x="51373" y="12462"/>
                    <a:pt x="49139" y="12462"/>
                  </a:cubicBezTo>
                  <a:cubicBezTo>
                    <a:pt x="49036" y="12462"/>
                    <a:pt x="48935" y="12457"/>
                    <a:pt x="48835" y="12445"/>
                  </a:cubicBezTo>
                  <a:cubicBezTo>
                    <a:pt x="47201" y="12278"/>
                    <a:pt x="46233" y="10577"/>
                    <a:pt x="45733" y="8509"/>
                  </a:cubicBezTo>
                  <a:cubicBezTo>
                    <a:pt x="47034" y="6107"/>
                    <a:pt x="47734" y="3672"/>
                    <a:pt x="47834" y="2037"/>
                  </a:cubicBezTo>
                  <a:cubicBezTo>
                    <a:pt x="47901" y="336"/>
                    <a:pt x="47234" y="36"/>
                    <a:pt x="46834" y="3"/>
                  </a:cubicBezTo>
                  <a:cubicBezTo>
                    <a:pt x="46815" y="2"/>
                    <a:pt x="46797" y="1"/>
                    <a:pt x="46779" y="1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182" name="Google Shape;23722;p47">
              <a:extLst>
                <a:ext uri="{FF2B5EF4-FFF2-40B4-BE49-F238E27FC236}">
                  <a16:creationId xmlns:a16="http://schemas.microsoft.com/office/drawing/2014/main" id="{5FA2902A-7453-0E76-A069-A335B5CAAD2E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8024227" y="157251"/>
              <a:ext cx="108409" cy="146159"/>
            </a:xfrm>
            <a:custGeom>
              <a:avLst/>
              <a:gdLst>
                <a:gd name="T0" fmla="*/ 2147483646 w 4405"/>
                <a:gd name="T1" fmla="*/ 2147483646 h 4967"/>
                <a:gd name="T2" fmla="*/ 2147483646 w 4405"/>
                <a:gd name="T3" fmla="*/ 2147483646 h 4967"/>
                <a:gd name="T4" fmla="*/ 2147483646 w 4405"/>
                <a:gd name="T5" fmla="*/ 2147483646 h 4967"/>
                <a:gd name="T6" fmla="*/ 2147483646 w 4405"/>
                <a:gd name="T7" fmla="*/ 2147483646 h 4967"/>
                <a:gd name="T8" fmla="*/ 2147483646 w 4405"/>
                <a:gd name="T9" fmla="*/ 2147483646 h 4967"/>
                <a:gd name="T10" fmla="*/ 2147483646 w 4405"/>
                <a:gd name="T11" fmla="*/ 2147483646 h 4967"/>
                <a:gd name="T12" fmla="*/ 2147483646 w 4405"/>
                <a:gd name="T13" fmla="*/ 2147483646 h 4967"/>
                <a:gd name="T14" fmla="*/ 2147483646 w 4405"/>
                <a:gd name="T15" fmla="*/ 2147483646 h 4967"/>
                <a:gd name="T16" fmla="*/ 2147483646 w 4405"/>
                <a:gd name="T17" fmla="*/ 2147483646 h 4967"/>
                <a:gd name="T18" fmla="*/ 2147483646 w 4405"/>
                <a:gd name="T19" fmla="*/ 0 h 4967"/>
                <a:gd name="T20" fmla="*/ 2147483646 w 4405"/>
                <a:gd name="T21" fmla="*/ 2147483646 h 4967"/>
                <a:gd name="T22" fmla="*/ 2147483646 w 4405"/>
                <a:gd name="T23" fmla="*/ 2147483646 h 4967"/>
                <a:gd name="T24" fmla="*/ 2147483646 w 4405"/>
                <a:gd name="T25" fmla="*/ 2147483646 h 4967"/>
                <a:gd name="T26" fmla="*/ 2147483646 w 4405"/>
                <a:gd name="T27" fmla="*/ 2147483646 h 4967"/>
                <a:gd name="T28" fmla="*/ 2147483646 w 4405"/>
                <a:gd name="T29" fmla="*/ 2147483646 h 4967"/>
                <a:gd name="T30" fmla="*/ 2147483646 w 4405"/>
                <a:gd name="T31" fmla="*/ 2147483646 h 4967"/>
                <a:gd name="T32" fmla="*/ 2147483646 w 4405"/>
                <a:gd name="T33" fmla="*/ 2147483646 h 4967"/>
                <a:gd name="T34" fmla="*/ 2147483646 w 4405"/>
                <a:gd name="T35" fmla="*/ 0 h 496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4405" h="4967" extrusionOk="0">
                  <a:moveTo>
                    <a:pt x="2970" y="397"/>
                  </a:moveTo>
                  <a:cubicBezTo>
                    <a:pt x="3136" y="397"/>
                    <a:pt x="3303" y="430"/>
                    <a:pt x="3503" y="497"/>
                  </a:cubicBezTo>
                  <a:cubicBezTo>
                    <a:pt x="3804" y="730"/>
                    <a:pt x="3970" y="1064"/>
                    <a:pt x="4004" y="1564"/>
                  </a:cubicBezTo>
                  <a:cubicBezTo>
                    <a:pt x="4004" y="2065"/>
                    <a:pt x="3870" y="2632"/>
                    <a:pt x="3537" y="3165"/>
                  </a:cubicBezTo>
                  <a:cubicBezTo>
                    <a:pt x="3011" y="4033"/>
                    <a:pt x="2258" y="4548"/>
                    <a:pt x="1635" y="4548"/>
                  </a:cubicBezTo>
                  <a:cubicBezTo>
                    <a:pt x="1468" y="4548"/>
                    <a:pt x="1310" y="4511"/>
                    <a:pt x="1168" y="4433"/>
                  </a:cubicBezTo>
                  <a:cubicBezTo>
                    <a:pt x="501" y="4066"/>
                    <a:pt x="468" y="2865"/>
                    <a:pt x="1068" y="1764"/>
                  </a:cubicBezTo>
                  <a:cubicBezTo>
                    <a:pt x="1402" y="1231"/>
                    <a:pt x="1836" y="797"/>
                    <a:pt x="2303" y="563"/>
                  </a:cubicBezTo>
                  <a:cubicBezTo>
                    <a:pt x="2503" y="430"/>
                    <a:pt x="2736" y="397"/>
                    <a:pt x="2970" y="397"/>
                  </a:cubicBezTo>
                  <a:close/>
                  <a:moveTo>
                    <a:pt x="2976" y="0"/>
                  </a:moveTo>
                  <a:cubicBezTo>
                    <a:pt x="2711" y="0"/>
                    <a:pt x="2428" y="75"/>
                    <a:pt x="2136" y="230"/>
                  </a:cubicBezTo>
                  <a:cubicBezTo>
                    <a:pt x="1569" y="463"/>
                    <a:pt x="1068" y="930"/>
                    <a:pt x="735" y="1564"/>
                  </a:cubicBezTo>
                  <a:cubicBezTo>
                    <a:pt x="1" y="2865"/>
                    <a:pt x="68" y="4299"/>
                    <a:pt x="935" y="4800"/>
                  </a:cubicBezTo>
                  <a:cubicBezTo>
                    <a:pt x="1168" y="4933"/>
                    <a:pt x="1369" y="4967"/>
                    <a:pt x="1635" y="4967"/>
                  </a:cubicBezTo>
                  <a:cubicBezTo>
                    <a:pt x="2369" y="4967"/>
                    <a:pt x="3303" y="4366"/>
                    <a:pt x="3870" y="3432"/>
                  </a:cubicBezTo>
                  <a:cubicBezTo>
                    <a:pt x="4204" y="2798"/>
                    <a:pt x="4404" y="2131"/>
                    <a:pt x="4371" y="1564"/>
                  </a:cubicBezTo>
                  <a:cubicBezTo>
                    <a:pt x="4371" y="930"/>
                    <a:pt x="4070" y="430"/>
                    <a:pt x="3670" y="197"/>
                  </a:cubicBezTo>
                  <a:cubicBezTo>
                    <a:pt x="3460" y="67"/>
                    <a:pt x="3226" y="0"/>
                    <a:pt x="2976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183" name="Google Shape;23723;p47">
              <a:extLst>
                <a:ext uri="{FF2B5EF4-FFF2-40B4-BE49-F238E27FC236}">
                  <a16:creationId xmlns:a16="http://schemas.microsoft.com/office/drawing/2014/main" id="{3EF6E7D0-6E3A-3B32-A47D-081395DB35BC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8050041" y="298882"/>
              <a:ext cx="85399" cy="81539"/>
            </a:xfrm>
            <a:custGeom>
              <a:avLst/>
              <a:gdLst>
                <a:gd name="T0" fmla="*/ 2147483646 w 3470"/>
                <a:gd name="T1" fmla="*/ 0 h 2771"/>
                <a:gd name="T2" fmla="*/ 2147483646 w 3470"/>
                <a:gd name="T3" fmla="*/ 1301556180 h 2771"/>
                <a:gd name="T4" fmla="*/ 2147483646 w 3470"/>
                <a:gd name="T5" fmla="*/ 2147483646 h 2771"/>
                <a:gd name="T6" fmla="*/ 2147483646 w 3470"/>
                <a:gd name="T7" fmla="*/ 2147483646 h 2771"/>
                <a:gd name="T8" fmla="*/ 2147483646 w 3470"/>
                <a:gd name="T9" fmla="*/ 2147483646 h 2771"/>
                <a:gd name="T10" fmla="*/ 2147483646 w 3470"/>
                <a:gd name="T11" fmla="*/ 2147483646 h 2771"/>
                <a:gd name="T12" fmla="*/ 2147483646 w 3470"/>
                <a:gd name="T13" fmla="*/ 2147483646 h 2771"/>
                <a:gd name="T14" fmla="*/ 2147483646 w 3470"/>
                <a:gd name="T15" fmla="*/ 0 h 277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470" h="2771" extrusionOk="0">
                  <a:moveTo>
                    <a:pt x="1544" y="0"/>
                  </a:moveTo>
                  <a:cubicBezTo>
                    <a:pt x="1519" y="0"/>
                    <a:pt x="1494" y="1"/>
                    <a:pt x="1469" y="2"/>
                  </a:cubicBezTo>
                  <a:cubicBezTo>
                    <a:pt x="1135" y="69"/>
                    <a:pt x="801" y="136"/>
                    <a:pt x="535" y="436"/>
                  </a:cubicBezTo>
                  <a:cubicBezTo>
                    <a:pt x="1" y="1070"/>
                    <a:pt x="401" y="1770"/>
                    <a:pt x="401" y="1770"/>
                  </a:cubicBezTo>
                  <a:lnTo>
                    <a:pt x="2202" y="2771"/>
                  </a:lnTo>
                  <a:cubicBezTo>
                    <a:pt x="2202" y="2771"/>
                    <a:pt x="3036" y="2771"/>
                    <a:pt x="3270" y="2004"/>
                  </a:cubicBezTo>
                  <a:cubicBezTo>
                    <a:pt x="3470" y="1637"/>
                    <a:pt x="3370" y="1303"/>
                    <a:pt x="3203" y="1003"/>
                  </a:cubicBezTo>
                  <a:cubicBezTo>
                    <a:pt x="2882" y="424"/>
                    <a:pt x="2219" y="0"/>
                    <a:pt x="1544" y="0"/>
                  </a:cubicBezTo>
                  <a:close/>
                </a:path>
              </a:pathLst>
            </a:custGeom>
            <a:solidFill>
              <a:srgbClr val="335B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184" name="Google Shape;23724;p47">
              <a:extLst>
                <a:ext uri="{FF2B5EF4-FFF2-40B4-BE49-F238E27FC236}">
                  <a16:creationId xmlns:a16="http://schemas.microsoft.com/office/drawing/2014/main" id="{B571F045-5685-94DB-8F85-09F90B2187BA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8047949" y="294702"/>
              <a:ext cx="93618" cy="93339"/>
            </a:xfrm>
            <a:custGeom>
              <a:avLst/>
              <a:gdLst>
                <a:gd name="T0" fmla="*/ 2147483646 w 3804"/>
                <a:gd name="T1" fmla="*/ 2147483646 h 3172"/>
                <a:gd name="T2" fmla="*/ 2147483646 w 3804"/>
                <a:gd name="T3" fmla="*/ 2147483646 h 3172"/>
                <a:gd name="T4" fmla="*/ 2147483646 w 3804"/>
                <a:gd name="T5" fmla="*/ 2147483646 h 3172"/>
                <a:gd name="T6" fmla="*/ 2147483646 w 3804"/>
                <a:gd name="T7" fmla="*/ 2147483646 h 3172"/>
                <a:gd name="T8" fmla="*/ 2147483646 w 3804"/>
                <a:gd name="T9" fmla="*/ 2147483646 h 3172"/>
                <a:gd name="T10" fmla="*/ 2147483646 w 3804"/>
                <a:gd name="T11" fmla="*/ 2147483646 h 3172"/>
                <a:gd name="T12" fmla="*/ 2147483646 w 3804"/>
                <a:gd name="T13" fmla="*/ 2147483646 h 3172"/>
                <a:gd name="T14" fmla="*/ 2147483646 w 3804"/>
                <a:gd name="T15" fmla="*/ 639533581 h 3172"/>
                <a:gd name="T16" fmla="*/ 2147483646 w 3804"/>
                <a:gd name="T17" fmla="*/ 1301566303 h 3172"/>
                <a:gd name="T18" fmla="*/ 2147483646 w 3804"/>
                <a:gd name="T19" fmla="*/ 2147483646 h 3172"/>
                <a:gd name="T20" fmla="*/ 2147483646 w 3804"/>
                <a:gd name="T21" fmla="*/ 2147483646 h 3172"/>
                <a:gd name="T22" fmla="*/ 2147483646 w 3804"/>
                <a:gd name="T23" fmla="*/ 2147483646 h 3172"/>
                <a:gd name="T24" fmla="*/ 2147483646 w 3804"/>
                <a:gd name="T25" fmla="*/ 2147483646 h 3172"/>
                <a:gd name="T26" fmla="*/ 2147483646 w 3804"/>
                <a:gd name="T27" fmla="*/ 2147483646 h 3172"/>
                <a:gd name="T28" fmla="*/ 2147483646 w 3804"/>
                <a:gd name="T29" fmla="*/ 2147483646 h 3172"/>
                <a:gd name="T30" fmla="*/ 2147483646 w 3804"/>
                <a:gd name="T31" fmla="*/ 2147483646 h 3172"/>
                <a:gd name="T32" fmla="*/ 2147483646 w 3804"/>
                <a:gd name="T33" fmla="*/ 639533581 h 317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3804" h="3172" extrusionOk="0">
                  <a:moveTo>
                    <a:pt x="1736" y="403"/>
                  </a:moveTo>
                  <a:cubicBezTo>
                    <a:pt x="2336" y="403"/>
                    <a:pt x="2970" y="736"/>
                    <a:pt x="3270" y="1303"/>
                  </a:cubicBezTo>
                  <a:cubicBezTo>
                    <a:pt x="3403" y="1604"/>
                    <a:pt x="3437" y="1904"/>
                    <a:pt x="3337" y="2137"/>
                  </a:cubicBezTo>
                  <a:cubicBezTo>
                    <a:pt x="3170" y="2638"/>
                    <a:pt x="2670" y="2738"/>
                    <a:pt x="2503" y="2738"/>
                  </a:cubicBezTo>
                  <a:lnTo>
                    <a:pt x="835" y="1770"/>
                  </a:lnTo>
                  <a:cubicBezTo>
                    <a:pt x="768" y="1637"/>
                    <a:pt x="601" y="1137"/>
                    <a:pt x="968" y="736"/>
                  </a:cubicBezTo>
                  <a:cubicBezTo>
                    <a:pt x="1135" y="503"/>
                    <a:pt x="1402" y="403"/>
                    <a:pt x="1736" y="403"/>
                  </a:cubicBezTo>
                  <a:close/>
                  <a:moveTo>
                    <a:pt x="1716" y="1"/>
                  </a:moveTo>
                  <a:cubicBezTo>
                    <a:pt x="1689" y="1"/>
                    <a:pt x="1662" y="1"/>
                    <a:pt x="1635" y="2"/>
                  </a:cubicBezTo>
                  <a:cubicBezTo>
                    <a:pt x="1235" y="2"/>
                    <a:pt x="835" y="169"/>
                    <a:pt x="601" y="469"/>
                  </a:cubicBezTo>
                  <a:cubicBezTo>
                    <a:pt x="1" y="1170"/>
                    <a:pt x="468" y="1971"/>
                    <a:pt x="468" y="2004"/>
                  </a:cubicBezTo>
                  <a:cubicBezTo>
                    <a:pt x="501" y="2037"/>
                    <a:pt x="501" y="2104"/>
                    <a:pt x="568" y="2104"/>
                  </a:cubicBezTo>
                  <a:lnTo>
                    <a:pt x="2303" y="3138"/>
                  </a:lnTo>
                  <a:cubicBezTo>
                    <a:pt x="2336" y="3171"/>
                    <a:pt x="2403" y="3171"/>
                    <a:pt x="2436" y="3171"/>
                  </a:cubicBezTo>
                  <a:cubicBezTo>
                    <a:pt x="2503" y="3171"/>
                    <a:pt x="3437" y="3138"/>
                    <a:pt x="3670" y="2304"/>
                  </a:cubicBezTo>
                  <a:cubicBezTo>
                    <a:pt x="3804" y="1937"/>
                    <a:pt x="3770" y="1537"/>
                    <a:pt x="3570" y="1137"/>
                  </a:cubicBezTo>
                  <a:cubicBezTo>
                    <a:pt x="3183" y="460"/>
                    <a:pt x="2485" y="1"/>
                    <a:pt x="1716" y="1"/>
                  </a:cubicBezTo>
                  <a:close/>
                </a:path>
              </a:pathLst>
            </a:custGeom>
            <a:solidFill>
              <a:srgbClr val="335B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185" name="Google Shape;23725;p47">
              <a:extLst>
                <a:ext uri="{FF2B5EF4-FFF2-40B4-BE49-F238E27FC236}">
                  <a16:creationId xmlns:a16="http://schemas.microsoft.com/office/drawing/2014/main" id="{2381E39A-8226-72CF-4051-7E11378475DF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8049580" y="264721"/>
              <a:ext cx="75554" cy="73712"/>
            </a:xfrm>
            <a:custGeom>
              <a:avLst/>
              <a:gdLst>
                <a:gd name="T0" fmla="*/ 2147483646 w 3070"/>
                <a:gd name="T1" fmla="*/ 639535905 h 2505"/>
                <a:gd name="T2" fmla="*/ 2147483646 w 3070"/>
                <a:gd name="T3" fmla="*/ 1941132043 h 2505"/>
                <a:gd name="T4" fmla="*/ 2147483646 w 3070"/>
                <a:gd name="T5" fmla="*/ 2147483646 h 2505"/>
                <a:gd name="T6" fmla="*/ 2147483646 w 3070"/>
                <a:gd name="T7" fmla="*/ 2147483646 h 2505"/>
                <a:gd name="T8" fmla="*/ 2147483646 w 3070"/>
                <a:gd name="T9" fmla="*/ 2147483646 h 2505"/>
                <a:gd name="T10" fmla="*/ 2147483646 w 3070"/>
                <a:gd name="T11" fmla="*/ 2147483646 h 2505"/>
                <a:gd name="T12" fmla="*/ 2147483646 w 3070"/>
                <a:gd name="T13" fmla="*/ 2147483646 h 2505"/>
                <a:gd name="T14" fmla="*/ 2147483646 w 3070"/>
                <a:gd name="T15" fmla="*/ 639535905 h 250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070" h="2505" extrusionOk="0">
                  <a:moveTo>
                    <a:pt x="1389" y="1"/>
                  </a:moveTo>
                  <a:cubicBezTo>
                    <a:pt x="1360" y="1"/>
                    <a:pt x="1330" y="2"/>
                    <a:pt x="1301" y="3"/>
                  </a:cubicBezTo>
                  <a:cubicBezTo>
                    <a:pt x="1001" y="3"/>
                    <a:pt x="734" y="103"/>
                    <a:pt x="467" y="370"/>
                  </a:cubicBezTo>
                  <a:cubicBezTo>
                    <a:pt x="0" y="904"/>
                    <a:pt x="334" y="1571"/>
                    <a:pt x="334" y="1571"/>
                  </a:cubicBezTo>
                  <a:lnTo>
                    <a:pt x="1935" y="2505"/>
                  </a:lnTo>
                  <a:cubicBezTo>
                    <a:pt x="1935" y="2505"/>
                    <a:pt x="2669" y="2505"/>
                    <a:pt x="2936" y="1804"/>
                  </a:cubicBezTo>
                  <a:cubicBezTo>
                    <a:pt x="3069" y="1471"/>
                    <a:pt x="2969" y="1137"/>
                    <a:pt x="2836" y="870"/>
                  </a:cubicBezTo>
                  <a:cubicBezTo>
                    <a:pt x="2581" y="329"/>
                    <a:pt x="1993" y="1"/>
                    <a:pt x="1389" y="1"/>
                  </a:cubicBezTo>
                  <a:close/>
                </a:path>
              </a:pathLst>
            </a:custGeom>
            <a:solidFill>
              <a:srgbClr val="335B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186" name="Google Shape;23726;p47">
              <a:extLst>
                <a:ext uri="{FF2B5EF4-FFF2-40B4-BE49-F238E27FC236}">
                  <a16:creationId xmlns:a16="http://schemas.microsoft.com/office/drawing/2014/main" id="{D44B008F-8935-14A5-48A3-A63A13C2684F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8045580" y="258138"/>
              <a:ext cx="86235" cy="86630"/>
            </a:xfrm>
            <a:custGeom>
              <a:avLst/>
              <a:gdLst>
                <a:gd name="T0" fmla="*/ 2147483646 w 3504"/>
                <a:gd name="T1" fmla="*/ 2147483646 h 2944"/>
                <a:gd name="T2" fmla="*/ 2147483646 w 3504"/>
                <a:gd name="T3" fmla="*/ 2147483646 h 2944"/>
                <a:gd name="T4" fmla="*/ 2147483646 w 3504"/>
                <a:gd name="T5" fmla="*/ 2147483646 h 2944"/>
                <a:gd name="T6" fmla="*/ 2147483646 w 3504"/>
                <a:gd name="T7" fmla="*/ 2147483646 h 2944"/>
                <a:gd name="T8" fmla="*/ 2147483646 w 3504"/>
                <a:gd name="T9" fmla="*/ 2147483646 h 2944"/>
                <a:gd name="T10" fmla="*/ 2147483646 w 3504"/>
                <a:gd name="T11" fmla="*/ 2147483646 h 2944"/>
                <a:gd name="T12" fmla="*/ 2147483646 w 3504"/>
                <a:gd name="T13" fmla="*/ 2147483646 h 2944"/>
                <a:gd name="T14" fmla="*/ 2147483646 w 3504"/>
                <a:gd name="T15" fmla="*/ 0 h 2944"/>
                <a:gd name="T16" fmla="*/ 2147483646 w 3504"/>
                <a:gd name="T17" fmla="*/ 2147483646 h 2944"/>
                <a:gd name="T18" fmla="*/ 2147483646 w 3504"/>
                <a:gd name="T19" fmla="*/ 2147483646 h 2944"/>
                <a:gd name="T20" fmla="*/ 2147483646 w 3504"/>
                <a:gd name="T21" fmla="*/ 2147483646 h 2944"/>
                <a:gd name="T22" fmla="*/ 2147483646 w 3504"/>
                <a:gd name="T23" fmla="*/ 2147483646 h 2944"/>
                <a:gd name="T24" fmla="*/ 2147483646 w 3504"/>
                <a:gd name="T25" fmla="*/ 2147483646 h 2944"/>
                <a:gd name="T26" fmla="*/ 2147483646 w 3504"/>
                <a:gd name="T27" fmla="*/ 2147483646 h 2944"/>
                <a:gd name="T28" fmla="*/ 2147483646 w 3504"/>
                <a:gd name="T29" fmla="*/ 2147483646 h 2944"/>
                <a:gd name="T30" fmla="*/ 2147483646 w 3504"/>
                <a:gd name="T31" fmla="*/ 2147483646 h 2944"/>
                <a:gd name="T32" fmla="*/ 2147483646 w 3504"/>
                <a:gd name="T33" fmla="*/ 0 h 294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3504" h="2944" extrusionOk="0">
                  <a:moveTo>
                    <a:pt x="1602" y="408"/>
                  </a:moveTo>
                  <a:cubicBezTo>
                    <a:pt x="2169" y="408"/>
                    <a:pt x="2703" y="708"/>
                    <a:pt x="2936" y="1209"/>
                  </a:cubicBezTo>
                  <a:cubicBezTo>
                    <a:pt x="3069" y="1442"/>
                    <a:pt x="3069" y="1709"/>
                    <a:pt x="3003" y="1942"/>
                  </a:cubicBezTo>
                  <a:cubicBezTo>
                    <a:pt x="2836" y="2409"/>
                    <a:pt x="2402" y="2543"/>
                    <a:pt x="2236" y="2543"/>
                  </a:cubicBezTo>
                  <a:lnTo>
                    <a:pt x="768" y="1709"/>
                  </a:lnTo>
                  <a:cubicBezTo>
                    <a:pt x="701" y="1575"/>
                    <a:pt x="568" y="1108"/>
                    <a:pt x="935" y="742"/>
                  </a:cubicBezTo>
                  <a:cubicBezTo>
                    <a:pt x="1101" y="541"/>
                    <a:pt x="1335" y="408"/>
                    <a:pt x="1602" y="408"/>
                  </a:cubicBezTo>
                  <a:close/>
                  <a:moveTo>
                    <a:pt x="1694" y="0"/>
                  </a:moveTo>
                  <a:cubicBezTo>
                    <a:pt x="1641" y="0"/>
                    <a:pt x="1588" y="3"/>
                    <a:pt x="1535" y="8"/>
                  </a:cubicBezTo>
                  <a:cubicBezTo>
                    <a:pt x="1168" y="8"/>
                    <a:pt x="835" y="174"/>
                    <a:pt x="568" y="441"/>
                  </a:cubicBezTo>
                  <a:cubicBezTo>
                    <a:pt x="1" y="1108"/>
                    <a:pt x="401" y="1876"/>
                    <a:pt x="401" y="1909"/>
                  </a:cubicBezTo>
                  <a:cubicBezTo>
                    <a:pt x="434" y="1942"/>
                    <a:pt x="434" y="2009"/>
                    <a:pt x="501" y="2009"/>
                  </a:cubicBezTo>
                  <a:lnTo>
                    <a:pt x="2035" y="2910"/>
                  </a:lnTo>
                  <a:cubicBezTo>
                    <a:pt x="2069" y="2943"/>
                    <a:pt x="2102" y="2943"/>
                    <a:pt x="2169" y="2943"/>
                  </a:cubicBezTo>
                  <a:cubicBezTo>
                    <a:pt x="2202" y="2943"/>
                    <a:pt x="3069" y="2943"/>
                    <a:pt x="3370" y="2076"/>
                  </a:cubicBezTo>
                  <a:cubicBezTo>
                    <a:pt x="3503" y="1709"/>
                    <a:pt x="3436" y="1375"/>
                    <a:pt x="3270" y="975"/>
                  </a:cubicBezTo>
                  <a:cubicBezTo>
                    <a:pt x="2960" y="387"/>
                    <a:pt x="2364" y="0"/>
                    <a:pt x="1694" y="0"/>
                  </a:cubicBezTo>
                  <a:close/>
                </a:path>
              </a:pathLst>
            </a:custGeom>
            <a:solidFill>
              <a:srgbClr val="335B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187" name="Google Shape;23727;p47">
              <a:extLst>
                <a:ext uri="{FF2B5EF4-FFF2-40B4-BE49-F238E27FC236}">
                  <a16:creationId xmlns:a16="http://schemas.microsoft.com/office/drawing/2014/main" id="{E1AED692-6F15-00AE-E5BF-CC961038832B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8055225" y="291515"/>
              <a:ext cx="66522" cy="52054"/>
            </a:xfrm>
            <a:custGeom>
              <a:avLst/>
              <a:gdLst>
                <a:gd name="T0" fmla="*/ 2147483646 w 2703"/>
                <a:gd name="T1" fmla="*/ 0 h 1769"/>
                <a:gd name="T2" fmla="*/ 2147483646 w 2703"/>
                <a:gd name="T3" fmla="*/ 2147483646 h 1769"/>
                <a:gd name="T4" fmla="*/ 2147483646 w 2703"/>
                <a:gd name="T5" fmla="*/ 2147483646 h 1769"/>
                <a:gd name="T6" fmla="*/ 2147483646 w 2703"/>
                <a:gd name="T7" fmla="*/ 2147483646 h 1769"/>
                <a:gd name="T8" fmla="*/ 2147483646 w 2703"/>
                <a:gd name="T9" fmla="*/ 2147483646 h 1769"/>
                <a:gd name="T10" fmla="*/ 2147483646 w 2703"/>
                <a:gd name="T11" fmla="*/ 2147483646 h 1769"/>
                <a:gd name="T12" fmla="*/ 2147483646 w 2703"/>
                <a:gd name="T13" fmla="*/ 2147483646 h 1769"/>
                <a:gd name="T14" fmla="*/ 2147483646 w 2703"/>
                <a:gd name="T15" fmla="*/ 2147483646 h 1769"/>
                <a:gd name="T16" fmla="*/ 2147483646 w 2703"/>
                <a:gd name="T17" fmla="*/ 2147483646 h 1769"/>
                <a:gd name="T18" fmla="*/ 2147483646 w 2703"/>
                <a:gd name="T19" fmla="*/ 2147483646 h 1769"/>
                <a:gd name="T20" fmla="*/ 2147483646 w 2703"/>
                <a:gd name="T21" fmla="*/ 2147483646 h 1769"/>
                <a:gd name="T22" fmla="*/ 2147483646 w 2703"/>
                <a:gd name="T23" fmla="*/ 2147483646 h 1769"/>
                <a:gd name="T24" fmla="*/ 2147483646 w 2703"/>
                <a:gd name="T25" fmla="*/ 2147483646 h 1769"/>
                <a:gd name="T26" fmla="*/ 2147483646 w 2703"/>
                <a:gd name="T27" fmla="*/ 2147483646 h 1769"/>
                <a:gd name="T28" fmla="*/ 2147483646 w 2703"/>
                <a:gd name="T29" fmla="*/ 0 h 176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2703" h="1769" extrusionOk="0">
                  <a:moveTo>
                    <a:pt x="568" y="0"/>
                  </a:moveTo>
                  <a:cubicBezTo>
                    <a:pt x="401" y="0"/>
                    <a:pt x="301" y="0"/>
                    <a:pt x="168" y="34"/>
                  </a:cubicBezTo>
                  <a:cubicBezTo>
                    <a:pt x="67" y="101"/>
                    <a:pt x="1" y="167"/>
                    <a:pt x="34" y="301"/>
                  </a:cubicBezTo>
                  <a:cubicBezTo>
                    <a:pt x="63" y="358"/>
                    <a:pt x="141" y="441"/>
                    <a:pt x="248" y="441"/>
                  </a:cubicBezTo>
                  <a:cubicBezTo>
                    <a:pt x="265" y="441"/>
                    <a:pt x="283" y="439"/>
                    <a:pt x="301" y="434"/>
                  </a:cubicBezTo>
                  <a:cubicBezTo>
                    <a:pt x="368" y="367"/>
                    <a:pt x="468" y="367"/>
                    <a:pt x="568" y="367"/>
                  </a:cubicBezTo>
                  <a:cubicBezTo>
                    <a:pt x="901" y="367"/>
                    <a:pt x="1202" y="467"/>
                    <a:pt x="1502" y="634"/>
                  </a:cubicBezTo>
                  <a:cubicBezTo>
                    <a:pt x="1735" y="801"/>
                    <a:pt x="2002" y="1001"/>
                    <a:pt x="2136" y="1301"/>
                  </a:cubicBezTo>
                  <a:cubicBezTo>
                    <a:pt x="2202" y="1401"/>
                    <a:pt x="2202" y="1502"/>
                    <a:pt x="2236" y="1602"/>
                  </a:cubicBezTo>
                  <a:cubicBezTo>
                    <a:pt x="2302" y="1668"/>
                    <a:pt x="2369" y="1768"/>
                    <a:pt x="2469" y="1768"/>
                  </a:cubicBezTo>
                  <a:lnTo>
                    <a:pt x="2503" y="1768"/>
                  </a:lnTo>
                  <a:cubicBezTo>
                    <a:pt x="2603" y="1702"/>
                    <a:pt x="2703" y="1635"/>
                    <a:pt x="2669" y="1502"/>
                  </a:cubicBezTo>
                  <a:cubicBezTo>
                    <a:pt x="2636" y="1368"/>
                    <a:pt x="2569" y="1268"/>
                    <a:pt x="2503" y="1135"/>
                  </a:cubicBezTo>
                  <a:cubicBezTo>
                    <a:pt x="2336" y="801"/>
                    <a:pt x="2036" y="501"/>
                    <a:pt x="1702" y="301"/>
                  </a:cubicBezTo>
                  <a:cubicBezTo>
                    <a:pt x="1368" y="101"/>
                    <a:pt x="968" y="0"/>
                    <a:pt x="568" y="0"/>
                  </a:cubicBezTo>
                  <a:close/>
                </a:path>
              </a:pathLst>
            </a:custGeom>
            <a:solidFill>
              <a:srgbClr val="4A2A0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188" name="Google Shape;23728;p47">
              <a:extLst>
                <a:ext uri="{FF2B5EF4-FFF2-40B4-BE49-F238E27FC236}">
                  <a16:creationId xmlns:a16="http://schemas.microsoft.com/office/drawing/2014/main" id="{E04769A6-543D-61AF-697C-6020A7D4946A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7960498" y="355349"/>
              <a:ext cx="300495" cy="340134"/>
            </a:xfrm>
            <a:custGeom>
              <a:avLst/>
              <a:gdLst>
                <a:gd name="T0" fmla="*/ 2147483646 w 12210"/>
                <a:gd name="T1" fmla="*/ 639533047 h 11559"/>
                <a:gd name="T2" fmla="*/ 2147483646 w 12210"/>
                <a:gd name="T3" fmla="*/ 2147483646 h 11559"/>
                <a:gd name="T4" fmla="*/ 2147483646 w 12210"/>
                <a:gd name="T5" fmla="*/ 2147483646 h 11559"/>
                <a:gd name="T6" fmla="*/ 2147483646 w 12210"/>
                <a:gd name="T7" fmla="*/ 2147483646 h 11559"/>
                <a:gd name="T8" fmla="*/ 2147483646 w 12210"/>
                <a:gd name="T9" fmla="*/ 2147483646 h 11559"/>
                <a:gd name="T10" fmla="*/ 2147483646 w 12210"/>
                <a:gd name="T11" fmla="*/ 2147483646 h 11559"/>
                <a:gd name="T12" fmla="*/ 2147483646 w 12210"/>
                <a:gd name="T13" fmla="*/ 2147483646 h 11559"/>
                <a:gd name="T14" fmla="*/ 2147483646 w 12210"/>
                <a:gd name="T15" fmla="*/ 2147483646 h 11559"/>
                <a:gd name="T16" fmla="*/ 2147483646 w 12210"/>
                <a:gd name="T17" fmla="*/ 2147483646 h 11559"/>
                <a:gd name="T18" fmla="*/ 2147483646 w 12210"/>
                <a:gd name="T19" fmla="*/ 2147483646 h 11559"/>
                <a:gd name="T20" fmla="*/ 2147483646 w 12210"/>
                <a:gd name="T21" fmla="*/ 2147483646 h 11559"/>
                <a:gd name="T22" fmla="*/ 2147483646 w 12210"/>
                <a:gd name="T23" fmla="*/ 2147483646 h 11559"/>
                <a:gd name="T24" fmla="*/ 2147483646 w 12210"/>
                <a:gd name="T25" fmla="*/ 2147483646 h 11559"/>
                <a:gd name="T26" fmla="*/ 2147483646 w 12210"/>
                <a:gd name="T27" fmla="*/ 2147483646 h 11559"/>
                <a:gd name="T28" fmla="*/ 2147483646 w 12210"/>
                <a:gd name="T29" fmla="*/ 639533047 h 1155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2210" h="11559" extrusionOk="0">
                  <a:moveTo>
                    <a:pt x="8963" y="1"/>
                  </a:moveTo>
                  <a:cubicBezTo>
                    <a:pt x="8237" y="1"/>
                    <a:pt x="6991" y="902"/>
                    <a:pt x="5672" y="1877"/>
                  </a:cubicBezTo>
                  <a:cubicBezTo>
                    <a:pt x="5672" y="1877"/>
                    <a:pt x="3452" y="743"/>
                    <a:pt x="2512" y="743"/>
                  </a:cubicBezTo>
                  <a:cubicBezTo>
                    <a:pt x="2359" y="743"/>
                    <a:pt x="2239" y="773"/>
                    <a:pt x="2169" y="843"/>
                  </a:cubicBezTo>
                  <a:cubicBezTo>
                    <a:pt x="1669" y="1344"/>
                    <a:pt x="2870" y="4046"/>
                    <a:pt x="2870" y="4046"/>
                  </a:cubicBezTo>
                  <a:cubicBezTo>
                    <a:pt x="2870" y="4046"/>
                    <a:pt x="1" y="6581"/>
                    <a:pt x="268" y="7448"/>
                  </a:cubicBezTo>
                  <a:cubicBezTo>
                    <a:pt x="398" y="7971"/>
                    <a:pt x="1743" y="8086"/>
                    <a:pt x="2900" y="8086"/>
                  </a:cubicBezTo>
                  <a:cubicBezTo>
                    <a:pt x="3810" y="8086"/>
                    <a:pt x="4604" y="8015"/>
                    <a:pt x="4604" y="8015"/>
                  </a:cubicBezTo>
                  <a:cubicBezTo>
                    <a:pt x="4604" y="8015"/>
                    <a:pt x="6218" y="11559"/>
                    <a:pt x="7103" y="11559"/>
                  </a:cubicBezTo>
                  <a:cubicBezTo>
                    <a:pt x="7127" y="11559"/>
                    <a:pt x="7150" y="11556"/>
                    <a:pt x="7173" y="11551"/>
                  </a:cubicBezTo>
                  <a:cubicBezTo>
                    <a:pt x="8107" y="11351"/>
                    <a:pt x="8874" y="7581"/>
                    <a:pt x="8874" y="7581"/>
                  </a:cubicBezTo>
                  <a:cubicBezTo>
                    <a:pt x="8874" y="7581"/>
                    <a:pt x="11843" y="7348"/>
                    <a:pt x="12043" y="6614"/>
                  </a:cubicBezTo>
                  <a:cubicBezTo>
                    <a:pt x="12210" y="5880"/>
                    <a:pt x="9441" y="4079"/>
                    <a:pt x="9441" y="4079"/>
                  </a:cubicBezTo>
                  <a:cubicBezTo>
                    <a:pt x="9674" y="2178"/>
                    <a:pt x="9875" y="410"/>
                    <a:pt x="9274" y="76"/>
                  </a:cubicBezTo>
                  <a:cubicBezTo>
                    <a:pt x="9185" y="25"/>
                    <a:pt x="9081" y="1"/>
                    <a:pt x="8963" y="1"/>
                  </a:cubicBezTo>
                  <a:close/>
                </a:path>
              </a:pathLst>
            </a:custGeom>
            <a:solidFill>
              <a:srgbClr val="D924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189" name="Google Shape;23729;p47">
              <a:extLst>
                <a:ext uri="{FF2B5EF4-FFF2-40B4-BE49-F238E27FC236}">
                  <a16:creationId xmlns:a16="http://schemas.microsoft.com/office/drawing/2014/main" id="{2E4263C4-CE6B-263E-78A7-A8A003860B5C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7954029" y="349049"/>
              <a:ext cx="312800" cy="351993"/>
            </a:xfrm>
            <a:custGeom>
              <a:avLst/>
              <a:gdLst>
                <a:gd name="T0" fmla="*/ 2147483646 w 12710"/>
                <a:gd name="T1" fmla="*/ 2147483646 h 11962"/>
                <a:gd name="T2" fmla="*/ 2147483646 w 12710"/>
                <a:gd name="T3" fmla="*/ 2147483646 h 11962"/>
                <a:gd name="T4" fmla="*/ 2147483646 w 12710"/>
                <a:gd name="T5" fmla="*/ 2147483646 h 11962"/>
                <a:gd name="T6" fmla="*/ 2147483646 w 12710"/>
                <a:gd name="T7" fmla="*/ 2147483646 h 11962"/>
                <a:gd name="T8" fmla="*/ 2147483646 w 12710"/>
                <a:gd name="T9" fmla="*/ 2147483646 h 11962"/>
                <a:gd name="T10" fmla="*/ 2147483646 w 12710"/>
                <a:gd name="T11" fmla="*/ 2147483646 h 11962"/>
                <a:gd name="T12" fmla="*/ 2147483646 w 12710"/>
                <a:gd name="T13" fmla="*/ 2147483646 h 11962"/>
                <a:gd name="T14" fmla="*/ 2147483646 w 12710"/>
                <a:gd name="T15" fmla="*/ 2147483646 h 11962"/>
                <a:gd name="T16" fmla="*/ 2147483646 w 12710"/>
                <a:gd name="T17" fmla="*/ 2147483646 h 11962"/>
                <a:gd name="T18" fmla="*/ 2147483646 w 12710"/>
                <a:gd name="T19" fmla="*/ 2147483646 h 11962"/>
                <a:gd name="T20" fmla="*/ 2147483646 w 12710"/>
                <a:gd name="T21" fmla="*/ 2147483646 h 11962"/>
                <a:gd name="T22" fmla="*/ 2147483646 w 12710"/>
                <a:gd name="T23" fmla="*/ 2147483646 h 11962"/>
                <a:gd name="T24" fmla="*/ 2147483646 w 12710"/>
                <a:gd name="T25" fmla="*/ 2147483646 h 11962"/>
                <a:gd name="T26" fmla="*/ 2147483646 w 12710"/>
                <a:gd name="T27" fmla="*/ 2147483646 h 11962"/>
                <a:gd name="T28" fmla="*/ 2147483646 w 12710"/>
                <a:gd name="T29" fmla="*/ 2147483646 h 11962"/>
                <a:gd name="T30" fmla="*/ 2147483646 w 12710"/>
                <a:gd name="T31" fmla="*/ 2147483646 h 11962"/>
                <a:gd name="T32" fmla="*/ 2147483646 w 12710"/>
                <a:gd name="T33" fmla="*/ 2147483646 h 11962"/>
                <a:gd name="T34" fmla="*/ 2147483646 w 12710"/>
                <a:gd name="T35" fmla="*/ 2147483646 h 11962"/>
                <a:gd name="T36" fmla="*/ 2147483646 w 12710"/>
                <a:gd name="T37" fmla="*/ 2147483646 h 11962"/>
                <a:gd name="T38" fmla="*/ 2147483646 w 12710"/>
                <a:gd name="T39" fmla="*/ 2147483646 h 11962"/>
                <a:gd name="T40" fmla="*/ 2147483646 w 12710"/>
                <a:gd name="T41" fmla="*/ 2147483646 h 11962"/>
                <a:gd name="T42" fmla="*/ 2147483646 w 12710"/>
                <a:gd name="T43" fmla="*/ 639535234 h 11962"/>
                <a:gd name="T44" fmla="*/ 2147483646 w 12710"/>
                <a:gd name="T45" fmla="*/ 2147483646 h 11962"/>
                <a:gd name="T46" fmla="*/ 2147483646 w 12710"/>
                <a:gd name="T47" fmla="*/ 2147483646 h 11962"/>
                <a:gd name="T48" fmla="*/ 2147483646 w 12710"/>
                <a:gd name="T49" fmla="*/ 2147483646 h 11962"/>
                <a:gd name="T50" fmla="*/ 2147483646 w 12710"/>
                <a:gd name="T51" fmla="*/ 2147483646 h 11962"/>
                <a:gd name="T52" fmla="*/ 2147483646 w 12710"/>
                <a:gd name="T53" fmla="*/ 2147483646 h 11962"/>
                <a:gd name="T54" fmla="*/ 2147483646 w 12710"/>
                <a:gd name="T55" fmla="*/ 2147483646 h 11962"/>
                <a:gd name="T56" fmla="*/ 2147483646 w 12710"/>
                <a:gd name="T57" fmla="*/ 2147483646 h 11962"/>
                <a:gd name="T58" fmla="*/ 2147483646 w 12710"/>
                <a:gd name="T59" fmla="*/ 2147483646 h 11962"/>
                <a:gd name="T60" fmla="*/ 2147483646 w 12710"/>
                <a:gd name="T61" fmla="*/ 2147483646 h 11962"/>
                <a:gd name="T62" fmla="*/ 2147483646 w 12710"/>
                <a:gd name="T63" fmla="*/ 2147483646 h 11962"/>
                <a:gd name="T64" fmla="*/ 2147483646 w 12710"/>
                <a:gd name="T65" fmla="*/ 2147483646 h 11962"/>
                <a:gd name="T66" fmla="*/ 2147483646 w 12710"/>
                <a:gd name="T67" fmla="*/ 2147483646 h 11962"/>
                <a:gd name="T68" fmla="*/ 2147483646 w 12710"/>
                <a:gd name="T69" fmla="*/ 2147483646 h 11962"/>
                <a:gd name="T70" fmla="*/ 2147483646 w 12710"/>
                <a:gd name="T71" fmla="*/ 639535234 h 119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2710" h="11962" extrusionOk="0">
                  <a:moveTo>
                    <a:pt x="9178" y="409"/>
                  </a:moveTo>
                  <a:cubicBezTo>
                    <a:pt x="9254" y="409"/>
                    <a:pt x="9320" y="423"/>
                    <a:pt x="9374" y="453"/>
                  </a:cubicBezTo>
                  <a:cubicBezTo>
                    <a:pt x="9907" y="786"/>
                    <a:pt x="9607" y="2955"/>
                    <a:pt x="9440" y="4256"/>
                  </a:cubicBezTo>
                  <a:cubicBezTo>
                    <a:pt x="9440" y="4322"/>
                    <a:pt x="9440" y="4422"/>
                    <a:pt x="9540" y="4456"/>
                  </a:cubicBezTo>
                  <a:cubicBezTo>
                    <a:pt x="10841" y="5290"/>
                    <a:pt x="12109" y="6424"/>
                    <a:pt x="12042" y="6757"/>
                  </a:cubicBezTo>
                  <a:cubicBezTo>
                    <a:pt x="11942" y="7124"/>
                    <a:pt x="10408" y="7458"/>
                    <a:pt x="9073" y="7591"/>
                  </a:cubicBezTo>
                  <a:cubicBezTo>
                    <a:pt x="9007" y="7591"/>
                    <a:pt x="8907" y="7658"/>
                    <a:pt x="8907" y="7758"/>
                  </a:cubicBezTo>
                  <a:cubicBezTo>
                    <a:pt x="8573" y="9259"/>
                    <a:pt x="7906" y="11427"/>
                    <a:pt x="7372" y="11561"/>
                  </a:cubicBezTo>
                  <a:cubicBezTo>
                    <a:pt x="7364" y="11562"/>
                    <a:pt x="7356" y="11563"/>
                    <a:pt x="7348" y="11563"/>
                  </a:cubicBezTo>
                  <a:cubicBezTo>
                    <a:pt x="6899" y="11563"/>
                    <a:pt x="5823" y="9795"/>
                    <a:pt x="5037" y="8125"/>
                  </a:cubicBezTo>
                  <a:cubicBezTo>
                    <a:pt x="5004" y="8058"/>
                    <a:pt x="4904" y="7992"/>
                    <a:pt x="4837" y="7992"/>
                  </a:cubicBezTo>
                  <a:cubicBezTo>
                    <a:pt x="4228" y="8045"/>
                    <a:pt x="3598" y="8074"/>
                    <a:pt x="3020" y="8074"/>
                  </a:cubicBezTo>
                  <a:cubicBezTo>
                    <a:pt x="1794" y="8074"/>
                    <a:pt x="802" y="7942"/>
                    <a:pt x="734" y="7625"/>
                  </a:cubicBezTo>
                  <a:cubicBezTo>
                    <a:pt x="567" y="7124"/>
                    <a:pt x="2102" y="5456"/>
                    <a:pt x="3269" y="4422"/>
                  </a:cubicBezTo>
                  <a:cubicBezTo>
                    <a:pt x="3336" y="4322"/>
                    <a:pt x="3369" y="4256"/>
                    <a:pt x="3336" y="4155"/>
                  </a:cubicBezTo>
                  <a:cubicBezTo>
                    <a:pt x="2736" y="2921"/>
                    <a:pt x="2335" y="1420"/>
                    <a:pt x="2569" y="1153"/>
                  </a:cubicBezTo>
                  <a:cubicBezTo>
                    <a:pt x="2607" y="1120"/>
                    <a:pt x="2674" y="1104"/>
                    <a:pt x="2763" y="1104"/>
                  </a:cubicBezTo>
                  <a:cubicBezTo>
                    <a:pt x="3293" y="1104"/>
                    <a:pt x="4639" y="1655"/>
                    <a:pt x="5838" y="2254"/>
                  </a:cubicBezTo>
                  <a:cubicBezTo>
                    <a:pt x="5855" y="2271"/>
                    <a:pt x="5880" y="2279"/>
                    <a:pt x="5913" y="2279"/>
                  </a:cubicBezTo>
                  <a:cubicBezTo>
                    <a:pt x="5946" y="2279"/>
                    <a:pt x="5988" y="2271"/>
                    <a:pt x="6038" y="2254"/>
                  </a:cubicBezTo>
                  <a:cubicBezTo>
                    <a:pt x="6968" y="1534"/>
                    <a:pt x="8493" y="409"/>
                    <a:pt x="9178" y="409"/>
                  </a:cubicBezTo>
                  <a:close/>
                  <a:moveTo>
                    <a:pt x="9231" y="1"/>
                  </a:moveTo>
                  <a:cubicBezTo>
                    <a:pt x="8479" y="1"/>
                    <a:pt x="7310" y="780"/>
                    <a:pt x="5905" y="1820"/>
                  </a:cubicBezTo>
                  <a:cubicBezTo>
                    <a:pt x="5235" y="1499"/>
                    <a:pt x="3686" y="770"/>
                    <a:pt x="2789" y="770"/>
                  </a:cubicBezTo>
                  <a:cubicBezTo>
                    <a:pt x="2569" y="770"/>
                    <a:pt x="2387" y="814"/>
                    <a:pt x="2269" y="920"/>
                  </a:cubicBezTo>
                  <a:cubicBezTo>
                    <a:pt x="1735" y="1487"/>
                    <a:pt x="2535" y="3455"/>
                    <a:pt x="2869" y="4256"/>
                  </a:cubicBezTo>
                  <a:cubicBezTo>
                    <a:pt x="2169" y="4889"/>
                    <a:pt x="0" y="6891"/>
                    <a:pt x="267" y="7791"/>
                  </a:cubicBezTo>
                  <a:cubicBezTo>
                    <a:pt x="461" y="8393"/>
                    <a:pt x="1777" y="8538"/>
                    <a:pt x="2992" y="8538"/>
                  </a:cubicBezTo>
                  <a:cubicBezTo>
                    <a:pt x="3661" y="8538"/>
                    <a:pt x="4301" y="8494"/>
                    <a:pt x="4704" y="8459"/>
                  </a:cubicBezTo>
                  <a:cubicBezTo>
                    <a:pt x="5171" y="9426"/>
                    <a:pt x="6438" y="11961"/>
                    <a:pt x="7372" y="11961"/>
                  </a:cubicBezTo>
                  <a:lnTo>
                    <a:pt x="7506" y="11961"/>
                  </a:lnTo>
                  <a:cubicBezTo>
                    <a:pt x="8406" y="11794"/>
                    <a:pt x="9107" y="8892"/>
                    <a:pt x="9307" y="7992"/>
                  </a:cubicBezTo>
                  <a:cubicBezTo>
                    <a:pt x="10141" y="7925"/>
                    <a:pt x="12276" y="7625"/>
                    <a:pt x="12509" y="6891"/>
                  </a:cubicBezTo>
                  <a:cubicBezTo>
                    <a:pt x="12709" y="6090"/>
                    <a:pt x="10708" y="4656"/>
                    <a:pt x="9907" y="4155"/>
                  </a:cubicBezTo>
                  <a:cubicBezTo>
                    <a:pt x="10208" y="2087"/>
                    <a:pt x="10341" y="486"/>
                    <a:pt x="9607" y="86"/>
                  </a:cubicBezTo>
                  <a:cubicBezTo>
                    <a:pt x="9497" y="28"/>
                    <a:pt x="9371" y="1"/>
                    <a:pt x="9231" y="1"/>
                  </a:cubicBezTo>
                  <a:close/>
                </a:path>
              </a:pathLst>
            </a:custGeom>
            <a:solidFill>
              <a:srgbClr val="D924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190" name="Google Shape;23730;p47">
              <a:extLst>
                <a:ext uri="{FF2B5EF4-FFF2-40B4-BE49-F238E27FC236}">
                  <a16:creationId xmlns:a16="http://schemas.microsoft.com/office/drawing/2014/main" id="{9CD6C1B4-4D3C-EE5C-D689-A894F20B11A2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8032033" y="400789"/>
              <a:ext cx="156818" cy="186737"/>
            </a:xfrm>
            <a:custGeom>
              <a:avLst/>
              <a:gdLst>
                <a:gd name="T0" fmla="*/ 2147483646 w 6372"/>
                <a:gd name="T1" fmla="*/ 2147483646 h 6346"/>
                <a:gd name="T2" fmla="*/ 2147483646 w 6372"/>
                <a:gd name="T3" fmla="*/ 2147483646 h 6346"/>
                <a:gd name="T4" fmla="*/ 2147483646 w 6372"/>
                <a:gd name="T5" fmla="*/ 2147483646 h 6346"/>
                <a:gd name="T6" fmla="*/ 2147483646 w 6372"/>
                <a:gd name="T7" fmla="*/ 2147483646 h 6346"/>
                <a:gd name="T8" fmla="*/ 2147483646 w 6372"/>
                <a:gd name="T9" fmla="*/ 2147483646 h 6346"/>
                <a:gd name="T10" fmla="*/ 2147483646 w 6372"/>
                <a:gd name="T11" fmla="*/ 2147483646 h 6346"/>
                <a:gd name="T12" fmla="*/ 2147483646 w 6372"/>
                <a:gd name="T13" fmla="*/ 2147483646 h 6346"/>
                <a:gd name="T14" fmla="*/ 2147483646 w 6372"/>
                <a:gd name="T15" fmla="*/ 2147483646 h 6346"/>
                <a:gd name="T16" fmla="*/ 2147483646 w 6372"/>
                <a:gd name="T17" fmla="*/ 2147483646 h 6346"/>
                <a:gd name="T18" fmla="*/ 2147483646 w 6372"/>
                <a:gd name="T19" fmla="*/ 2147483646 h 6346"/>
                <a:gd name="T20" fmla="*/ 2147483646 w 6372"/>
                <a:gd name="T21" fmla="*/ 2147483646 h 6346"/>
                <a:gd name="T22" fmla="*/ 2147483646 w 6372"/>
                <a:gd name="T23" fmla="*/ 2147483646 h 6346"/>
                <a:gd name="T24" fmla="*/ 2147483646 w 6372"/>
                <a:gd name="T25" fmla="*/ 2147483646 h 6346"/>
                <a:gd name="T26" fmla="*/ 2147483646 w 6372"/>
                <a:gd name="T27" fmla="*/ 2147483646 h 6346"/>
                <a:gd name="T28" fmla="*/ 2147483646 w 6372"/>
                <a:gd name="T29" fmla="*/ 639535471 h 6346"/>
                <a:gd name="T30" fmla="*/ 2147483646 w 6372"/>
                <a:gd name="T31" fmla="*/ 2147483646 h 6346"/>
                <a:gd name="T32" fmla="*/ 2147483646 w 6372"/>
                <a:gd name="T33" fmla="*/ 2147483646 h 6346"/>
                <a:gd name="T34" fmla="*/ 2147483646 w 6372"/>
                <a:gd name="T35" fmla="*/ 2147483646 h 6346"/>
                <a:gd name="T36" fmla="*/ 2147483646 w 6372"/>
                <a:gd name="T37" fmla="*/ 2147483646 h 6346"/>
                <a:gd name="T38" fmla="*/ 2147483646 w 6372"/>
                <a:gd name="T39" fmla="*/ 2147483646 h 6346"/>
                <a:gd name="T40" fmla="*/ 2147483646 w 6372"/>
                <a:gd name="T41" fmla="*/ 2147483646 h 6346"/>
                <a:gd name="T42" fmla="*/ 2147483646 w 6372"/>
                <a:gd name="T43" fmla="*/ 2147483646 h 6346"/>
                <a:gd name="T44" fmla="*/ 2147483646 w 6372"/>
                <a:gd name="T45" fmla="*/ 2147483646 h 6346"/>
                <a:gd name="T46" fmla="*/ 2147483646 w 6372"/>
                <a:gd name="T47" fmla="*/ 2147483646 h 6346"/>
                <a:gd name="T48" fmla="*/ 2147483646 w 6372"/>
                <a:gd name="T49" fmla="*/ 2147483646 h 6346"/>
                <a:gd name="T50" fmla="*/ 2147483646 w 6372"/>
                <a:gd name="T51" fmla="*/ 2147483646 h 6346"/>
                <a:gd name="T52" fmla="*/ 2147483646 w 6372"/>
                <a:gd name="T53" fmla="*/ 2147483646 h 6346"/>
                <a:gd name="T54" fmla="*/ 2147483646 w 6372"/>
                <a:gd name="T55" fmla="*/ 2147483646 h 6346"/>
                <a:gd name="T56" fmla="*/ 2147483646 w 6372"/>
                <a:gd name="T57" fmla="*/ 2147483646 h 6346"/>
                <a:gd name="T58" fmla="*/ 2147483646 w 6372"/>
                <a:gd name="T59" fmla="*/ 2147483646 h 6346"/>
                <a:gd name="T60" fmla="*/ 2147483646 w 6372"/>
                <a:gd name="T61" fmla="*/ 2147483646 h 6346"/>
                <a:gd name="T62" fmla="*/ 2147483646 w 6372"/>
                <a:gd name="T63" fmla="*/ 2147483646 h 6346"/>
                <a:gd name="T64" fmla="*/ 2147483646 w 6372"/>
                <a:gd name="T65" fmla="*/ 2147483646 h 6346"/>
                <a:gd name="T66" fmla="*/ 2147483646 w 6372"/>
                <a:gd name="T67" fmla="*/ 2147483646 h 6346"/>
                <a:gd name="T68" fmla="*/ 2147483646 w 6372"/>
                <a:gd name="T69" fmla="*/ 2147483646 h 6346"/>
                <a:gd name="T70" fmla="*/ 2147483646 w 6372"/>
                <a:gd name="T71" fmla="*/ 2147483646 h 6346"/>
                <a:gd name="T72" fmla="*/ 2147483646 w 6372"/>
                <a:gd name="T73" fmla="*/ 2147483646 h 6346"/>
                <a:gd name="T74" fmla="*/ 2147483646 w 6372"/>
                <a:gd name="T75" fmla="*/ 2147483646 h 6346"/>
                <a:gd name="T76" fmla="*/ 2147483646 w 6372"/>
                <a:gd name="T77" fmla="*/ 2147483646 h 6346"/>
                <a:gd name="T78" fmla="*/ 2147483646 w 6372"/>
                <a:gd name="T79" fmla="*/ 2147483646 h 6346"/>
                <a:gd name="T80" fmla="*/ 2147483646 w 6372"/>
                <a:gd name="T81" fmla="*/ 639535471 h 634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6372" h="6346" extrusionOk="0">
                  <a:moveTo>
                    <a:pt x="2169" y="2576"/>
                  </a:moveTo>
                  <a:cubicBezTo>
                    <a:pt x="2102" y="2976"/>
                    <a:pt x="1969" y="3343"/>
                    <a:pt x="1702" y="3677"/>
                  </a:cubicBezTo>
                  <a:cubicBezTo>
                    <a:pt x="1418" y="4166"/>
                    <a:pt x="1115" y="4357"/>
                    <a:pt x="884" y="4357"/>
                  </a:cubicBezTo>
                  <a:cubicBezTo>
                    <a:pt x="816" y="4357"/>
                    <a:pt x="754" y="4341"/>
                    <a:pt x="701" y="4311"/>
                  </a:cubicBezTo>
                  <a:cubicBezTo>
                    <a:pt x="534" y="4244"/>
                    <a:pt x="434" y="4010"/>
                    <a:pt x="501" y="3810"/>
                  </a:cubicBezTo>
                  <a:cubicBezTo>
                    <a:pt x="601" y="3443"/>
                    <a:pt x="1035" y="2943"/>
                    <a:pt x="1668" y="2676"/>
                  </a:cubicBezTo>
                  <a:cubicBezTo>
                    <a:pt x="1835" y="2609"/>
                    <a:pt x="2002" y="2576"/>
                    <a:pt x="2169" y="2576"/>
                  </a:cubicBezTo>
                  <a:close/>
                  <a:moveTo>
                    <a:pt x="4170" y="3743"/>
                  </a:moveTo>
                  <a:cubicBezTo>
                    <a:pt x="4270" y="3910"/>
                    <a:pt x="4304" y="4077"/>
                    <a:pt x="4304" y="4244"/>
                  </a:cubicBezTo>
                  <a:cubicBezTo>
                    <a:pt x="4370" y="4911"/>
                    <a:pt x="4170" y="5511"/>
                    <a:pt x="3870" y="5812"/>
                  </a:cubicBezTo>
                  <a:cubicBezTo>
                    <a:pt x="3807" y="5916"/>
                    <a:pt x="3680" y="5968"/>
                    <a:pt x="3552" y="5968"/>
                  </a:cubicBezTo>
                  <a:cubicBezTo>
                    <a:pt x="3475" y="5968"/>
                    <a:pt x="3399" y="5949"/>
                    <a:pt x="3336" y="5912"/>
                  </a:cubicBezTo>
                  <a:cubicBezTo>
                    <a:pt x="3136" y="5745"/>
                    <a:pt x="3036" y="5345"/>
                    <a:pt x="3370" y="4677"/>
                  </a:cubicBezTo>
                  <a:cubicBezTo>
                    <a:pt x="3603" y="4311"/>
                    <a:pt x="3870" y="3977"/>
                    <a:pt x="4170" y="3743"/>
                  </a:cubicBezTo>
                  <a:close/>
                  <a:moveTo>
                    <a:pt x="2421" y="1"/>
                  </a:moveTo>
                  <a:cubicBezTo>
                    <a:pt x="2404" y="1"/>
                    <a:pt x="2387" y="3"/>
                    <a:pt x="2369" y="7"/>
                  </a:cubicBezTo>
                  <a:cubicBezTo>
                    <a:pt x="2269" y="74"/>
                    <a:pt x="2169" y="141"/>
                    <a:pt x="2202" y="274"/>
                  </a:cubicBezTo>
                  <a:cubicBezTo>
                    <a:pt x="2202" y="274"/>
                    <a:pt x="2436" y="1142"/>
                    <a:pt x="2302" y="2109"/>
                  </a:cubicBezTo>
                  <a:cubicBezTo>
                    <a:pt x="2002" y="2142"/>
                    <a:pt x="1802" y="2176"/>
                    <a:pt x="1602" y="2276"/>
                  </a:cubicBezTo>
                  <a:cubicBezTo>
                    <a:pt x="935" y="2509"/>
                    <a:pt x="301" y="3076"/>
                    <a:pt x="134" y="3643"/>
                  </a:cubicBezTo>
                  <a:cubicBezTo>
                    <a:pt x="1" y="4077"/>
                    <a:pt x="167" y="4511"/>
                    <a:pt x="534" y="4677"/>
                  </a:cubicBezTo>
                  <a:cubicBezTo>
                    <a:pt x="647" y="4743"/>
                    <a:pt x="776" y="4780"/>
                    <a:pt x="915" y="4780"/>
                  </a:cubicBezTo>
                  <a:cubicBezTo>
                    <a:pt x="1271" y="4780"/>
                    <a:pt x="1695" y="4542"/>
                    <a:pt x="2102" y="3944"/>
                  </a:cubicBezTo>
                  <a:cubicBezTo>
                    <a:pt x="2369" y="3477"/>
                    <a:pt x="2536" y="3010"/>
                    <a:pt x="2636" y="2576"/>
                  </a:cubicBezTo>
                  <a:cubicBezTo>
                    <a:pt x="2869" y="2609"/>
                    <a:pt x="3136" y="2676"/>
                    <a:pt x="3370" y="2843"/>
                  </a:cubicBezTo>
                  <a:cubicBezTo>
                    <a:pt x="3636" y="2976"/>
                    <a:pt x="3837" y="3176"/>
                    <a:pt x="3970" y="3343"/>
                  </a:cubicBezTo>
                  <a:cubicBezTo>
                    <a:pt x="3636" y="3643"/>
                    <a:pt x="3303" y="4010"/>
                    <a:pt x="3036" y="4477"/>
                  </a:cubicBezTo>
                  <a:cubicBezTo>
                    <a:pt x="2602" y="5345"/>
                    <a:pt x="2803" y="5945"/>
                    <a:pt x="3136" y="6179"/>
                  </a:cubicBezTo>
                  <a:cubicBezTo>
                    <a:pt x="3270" y="6312"/>
                    <a:pt x="3436" y="6345"/>
                    <a:pt x="3603" y="6345"/>
                  </a:cubicBezTo>
                  <a:cubicBezTo>
                    <a:pt x="3803" y="6345"/>
                    <a:pt x="4037" y="6279"/>
                    <a:pt x="4270" y="6078"/>
                  </a:cubicBezTo>
                  <a:cubicBezTo>
                    <a:pt x="4671" y="5611"/>
                    <a:pt x="4871" y="4811"/>
                    <a:pt x="4771" y="4110"/>
                  </a:cubicBezTo>
                  <a:cubicBezTo>
                    <a:pt x="4704" y="3910"/>
                    <a:pt x="4671" y="3677"/>
                    <a:pt x="4537" y="3443"/>
                  </a:cubicBezTo>
                  <a:cubicBezTo>
                    <a:pt x="5371" y="2910"/>
                    <a:pt x="6205" y="2643"/>
                    <a:pt x="6205" y="2643"/>
                  </a:cubicBezTo>
                  <a:cubicBezTo>
                    <a:pt x="6305" y="2609"/>
                    <a:pt x="6372" y="2509"/>
                    <a:pt x="6338" y="2409"/>
                  </a:cubicBezTo>
                  <a:cubicBezTo>
                    <a:pt x="6312" y="2305"/>
                    <a:pt x="6246" y="2221"/>
                    <a:pt x="6170" y="2221"/>
                  </a:cubicBezTo>
                  <a:cubicBezTo>
                    <a:pt x="6149" y="2221"/>
                    <a:pt x="6127" y="2228"/>
                    <a:pt x="6105" y="2242"/>
                  </a:cubicBezTo>
                  <a:cubicBezTo>
                    <a:pt x="6038" y="2276"/>
                    <a:pt x="5171" y="2509"/>
                    <a:pt x="4337" y="3110"/>
                  </a:cubicBezTo>
                  <a:cubicBezTo>
                    <a:pt x="4170" y="2843"/>
                    <a:pt x="3970" y="2643"/>
                    <a:pt x="3636" y="2476"/>
                  </a:cubicBezTo>
                  <a:cubicBezTo>
                    <a:pt x="3336" y="2276"/>
                    <a:pt x="3036" y="2176"/>
                    <a:pt x="2769" y="2142"/>
                  </a:cubicBezTo>
                  <a:cubicBezTo>
                    <a:pt x="2836" y="1108"/>
                    <a:pt x="2636" y="241"/>
                    <a:pt x="2636" y="174"/>
                  </a:cubicBezTo>
                  <a:cubicBezTo>
                    <a:pt x="2607" y="88"/>
                    <a:pt x="2528" y="1"/>
                    <a:pt x="2421" y="1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191" name="Google Shape;23731;p47">
              <a:extLst>
                <a:ext uri="{FF2B5EF4-FFF2-40B4-BE49-F238E27FC236}">
                  <a16:creationId xmlns:a16="http://schemas.microsoft.com/office/drawing/2014/main" id="{0A0EAEC5-4D02-B96E-34AC-FE1A091704FB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8319219" y="-38501"/>
              <a:ext cx="103463" cy="153280"/>
            </a:xfrm>
            <a:custGeom>
              <a:avLst/>
              <a:gdLst>
                <a:gd name="T0" fmla="*/ 2147483646 w 4204"/>
                <a:gd name="T1" fmla="*/ 2147483646 h 5209"/>
                <a:gd name="T2" fmla="*/ 2147483646 w 4204"/>
                <a:gd name="T3" fmla="*/ 2147483646 h 5209"/>
                <a:gd name="T4" fmla="*/ 2147483646 w 4204"/>
                <a:gd name="T5" fmla="*/ 2147483646 h 5209"/>
                <a:gd name="T6" fmla="*/ 2147483646 w 4204"/>
                <a:gd name="T7" fmla="*/ 2147483646 h 5209"/>
                <a:gd name="T8" fmla="*/ 2147483646 w 4204"/>
                <a:gd name="T9" fmla="*/ 2147483646 h 5209"/>
                <a:gd name="T10" fmla="*/ 2147483646 w 4204"/>
                <a:gd name="T11" fmla="*/ 2147483646 h 5209"/>
                <a:gd name="T12" fmla="*/ 2147483646 w 4204"/>
                <a:gd name="T13" fmla="*/ 2147483646 h 5209"/>
                <a:gd name="T14" fmla="*/ 2147483646 w 4204"/>
                <a:gd name="T15" fmla="*/ 2147483646 h 5209"/>
                <a:gd name="T16" fmla="*/ 2147483646 w 4204"/>
                <a:gd name="T17" fmla="*/ 2147483646 h 5209"/>
                <a:gd name="T18" fmla="*/ 2147483646 w 4204"/>
                <a:gd name="T19" fmla="*/ 0 h 5209"/>
                <a:gd name="T20" fmla="*/ 2147483646 w 4204"/>
                <a:gd name="T21" fmla="*/ 2147483646 h 5209"/>
                <a:gd name="T22" fmla="*/ 2147483646 w 4204"/>
                <a:gd name="T23" fmla="*/ 2147483646 h 5209"/>
                <a:gd name="T24" fmla="*/ 2147483646 w 4204"/>
                <a:gd name="T25" fmla="*/ 2147483646 h 5209"/>
                <a:gd name="T26" fmla="*/ 2147483646 w 4204"/>
                <a:gd name="T27" fmla="*/ 2147483646 h 5209"/>
                <a:gd name="T28" fmla="*/ 2147483646 w 4204"/>
                <a:gd name="T29" fmla="*/ 2147483646 h 5209"/>
                <a:gd name="T30" fmla="*/ 2147483646 w 4204"/>
                <a:gd name="T31" fmla="*/ 2147483646 h 5209"/>
                <a:gd name="T32" fmla="*/ 2147483646 w 4204"/>
                <a:gd name="T33" fmla="*/ 2147483646 h 5209"/>
                <a:gd name="T34" fmla="*/ 2147483646 w 4204"/>
                <a:gd name="T35" fmla="*/ 0 h 5209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4204" h="5209" extrusionOk="0">
                  <a:moveTo>
                    <a:pt x="2702" y="405"/>
                  </a:moveTo>
                  <a:cubicBezTo>
                    <a:pt x="2835" y="405"/>
                    <a:pt x="2902" y="405"/>
                    <a:pt x="3002" y="505"/>
                  </a:cubicBezTo>
                  <a:cubicBezTo>
                    <a:pt x="3336" y="605"/>
                    <a:pt x="3569" y="939"/>
                    <a:pt x="3703" y="1406"/>
                  </a:cubicBezTo>
                  <a:cubicBezTo>
                    <a:pt x="3836" y="1906"/>
                    <a:pt x="3769" y="2507"/>
                    <a:pt x="3569" y="3074"/>
                  </a:cubicBezTo>
                  <a:cubicBezTo>
                    <a:pt x="3369" y="3674"/>
                    <a:pt x="3036" y="4108"/>
                    <a:pt x="2602" y="4441"/>
                  </a:cubicBezTo>
                  <a:cubicBezTo>
                    <a:pt x="2342" y="4654"/>
                    <a:pt x="2065" y="4766"/>
                    <a:pt x="1808" y="4766"/>
                  </a:cubicBezTo>
                  <a:cubicBezTo>
                    <a:pt x="1701" y="4766"/>
                    <a:pt x="1598" y="4747"/>
                    <a:pt x="1501" y="4708"/>
                  </a:cubicBezTo>
                  <a:cubicBezTo>
                    <a:pt x="734" y="4441"/>
                    <a:pt x="500" y="3274"/>
                    <a:pt x="901" y="2106"/>
                  </a:cubicBezTo>
                  <a:cubicBezTo>
                    <a:pt x="1301" y="1106"/>
                    <a:pt x="2035" y="405"/>
                    <a:pt x="2702" y="405"/>
                  </a:cubicBezTo>
                  <a:close/>
                  <a:moveTo>
                    <a:pt x="2706" y="0"/>
                  </a:moveTo>
                  <a:cubicBezTo>
                    <a:pt x="1844" y="0"/>
                    <a:pt x="928" y="808"/>
                    <a:pt x="500" y="2006"/>
                  </a:cubicBezTo>
                  <a:cubicBezTo>
                    <a:pt x="0" y="3374"/>
                    <a:pt x="367" y="4775"/>
                    <a:pt x="1334" y="5109"/>
                  </a:cubicBezTo>
                  <a:cubicBezTo>
                    <a:pt x="1501" y="5175"/>
                    <a:pt x="1635" y="5209"/>
                    <a:pt x="1801" y="5209"/>
                  </a:cubicBezTo>
                  <a:cubicBezTo>
                    <a:pt x="2168" y="5209"/>
                    <a:pt x="2535" y="5042"/>
                    <a:pt x="2869" y="4775"/>
                  </a:cubicBezTo>
                  <a:cubicBezTo>
                    <a:pt x="3336" y="4408"/>
                    <a:pt x="3703" y="3874"/>
                    <a:pt x="3970" y="3207"/>
                  </a:cubicBezTo>
                  <a:cubicBezTo>
                    <a:pt x="4170" y="2540"/>
                    <a:pt x="4203" y="1873"/>
                    <a:pt x="4070" y="1273"/>
                  </a:cubicBezTo>
                  <a:cubicBezTo>
                    <a:pt x="3970" y="672"/>
                    <a:pt x="3569" y="238"/>
                    <a:pt x="3136" y="72"/>
                  </a:cubicBezTo>
                  <a:cubicBezTo>
                    <a:pt x="2996" y="23"/>
                    <a:pt x="2851" y="0"/>
                    <a:pt x="2706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192" name="Google Shape;23732;p47">
              <a:extLst>
                <a:ext uri="{FF2B5EF4-FFF2-40B4-BE49-F238E27FC236}">
                  <a16:creationId xmlns:a16="http://schemas.microsoft.com/office/drawing/2014/main" id="{BEB69B73-5008-DDA1-79BD-66DB65282F9A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8326423" y="-115514"/>
              <a:ext cx="86211" cy="76596"/>
            </a:xfrm>
            <a:custGeom>
              <a:avLst/>
              <a:gdLst>
                <a:gd name="T0" fmla="*/ 2147483646 w 3503"/>
                <a:gd name="T1" fmla="*/ 0 h 2603"/>
                <a:gd name="T2" fmla="*/ 2147483646 w 3503"/>
                <a:gd name="T3" fmla="*/ 2147483646 h 2603"/>
                <a:gd name="T4" fmla="*/ 2147483646 w 3503"/>
                <a:gd name="T5" fmla="*/ 2147483646 h 2603"/>
                <a:gd name="T6" fmla="*/ 2147483646 w 3503"/>
                <a:gd name="T7" fmla="*/ 2147483646 h 2603"/>
                <a:gd name="T8" fmla="*/ 2147483646 w 3503"/>
                <a:gd name="T9" fmla="*/ 2147483646 h 2603"/>
                <a:gd name="T10" fmla="*/ 2147483646 w 3503"/>
                <a:gd name="T11" fmla="*/ 2147483646 h 2603"/>
                <a:gd name="T12" fmla="*/ 2147483646 w 3503"/>
                <a:gd name="T13" fmla="*/ 2147483646 h 2603"/>
                <a:gd name="T14" fmla="*/ 2147483646 w 3503"/>
                <a:gd name="T15" fmla="*/ 0 h 260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503" h="2603" extrusionOk="0">
                  <a:moveTo>
                    <a:pt x="968" y="0"/>
                  </a:moveTo>
                  <a:cubicBezTo>
                    <a:pt x="968" y="0"/>
                    <a:pt x="167" y="134"/>
                    <a:pt x="67" y="934"/>
                  </a:cubicBezTo>
                  <a:cubicBezTo>
                    <a:pt x="0" y="1301"/>
                    <a:pt x="134" y="1635"/>
                    <a:pt x="334" y="1868"/>
                  </a:cubicBezTo>
                  <a:cubicBezTo>
                    <a:pt x="721" y="2339"/>
                    <a:pt x="1316" y="2603"/>
                    <a:pt x="1907" y="2603"/>
                  </a:cubicBezTo>
                  <a:cubicBezTo>
                    <a:pt x="2028" y="2603"/>
                    <a:pt x="2149" y="2591"/>
                    <a:pt x="2269" y="2569"/>
                  </a:cubicBezTo>
                  <a:cubicBezTo>
                    <a:pt x="2602" y="2502"/>
                    <a:pt x="2902" y="2335"/>
                    <a:pt x="3103" y="2002"/>
                  </a:cubicBezTo>
                  <a:cubicBezTo>
                    <a:pt x="3503" y="1301"/>
                    <a:pt x="2969" y="667"/>
                    <a:pt x="2969" y="667"/>
                  </a:cubicBezTo>
                  <a:lnTo>
                    <a:pt x="968" y="0"/>
                  </a:lnTo>
                  <a:close/>
                </a:path>
              </a:pathLst>
            </a:custGeom>
            <a:solidFill>
              <a:srgbClr val="335B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193" name="Google Shape;23733;p47">
              <a:extLst>
                <a:ext uri="{FF2B5EF4-FFF2-40B4-BE49-F238E27FC236}">
                  <a16:creationId xmlns:a16="http://schemas.microsoft.com/office/drawing/2014/main" id="{FCEEBED5-62FD-1C9C-57AA-CF5B2D8BD9D1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8320867" y="-122636"/>
              <a:ext cx="96080" cy="89367"/>
            </a:xfrm>
            <a:custGeom>
              <a:avLst/>
              <a:gdLst>
                <a:gd name="T0" fmla="*/ 2147483646 w 3904"/>
                <a:gd name="T1" fmla="*/ 2147483646 h 3037"/>
                <a:gd name="T2" fmla="*/ 2147483646 w 3904"/>
                <a:gd name="T3" fmla="*/ 2147483646 h 3037"/>
                <a:gd name="T4" fmla="*/ 2147483646 w 3904"/>
                <a:gd name="T5" fmla="*/ 2147483646 h 3037"/>
                <a:gd name="T6" fmla="*/ 2147483646 w 3904"/>
                <a:gd name="T7" fmla="*/ 2147483646 h 3037"/>
                <a:gd name="T8" fmla="*/ 2147483646 w 3904"/>
                <a:gd name="T9" fmla="*/ 2147483646 h 3037"/>
                <a:gd name="T10" fmla="*/ 2147483646 w 3904"/>
                <a:gd name="T11" fmla="*/ 2147483646 h 3037"/>
                <a:gd name="T12" fmla="*/ 2147483646 w 3904"/>
                <a:gd name="T13" fmla="*/ 2147483646 h 3037"/>
                <a:gd name="T14" fmla="*/ 2147483646 w 3904"/>
                <a:gd name="T15" fmla="*/ 2147483646 h 3037"/>
                <a:gd name="T16" fmla="*/ 2147483646 w 3904"/>
                <a:gd name="T17" fmla="*/ 639545034 h 3037"/>
                <a:gd name="T18" fmla="*/ 2147483646 w 3904"/>
                <a:gd name="T19" fmla="*/ 2147483646 h 3037"/>
                <a:gd name="T20" fmla="*/ 2147483646 w 3904"/>
                <a:gd name="T21" fmla="*/ 2147483646 h 3037"/>
                <a:gd name="T22" fmla="*/ 2147483646 w 3904"/>
                <a:gd name="T23" fmla="*/ 2147483646 h 3037"/>
                <a:gd name="T24" fmla="*/ 2147483646 w 3904"/>
                <a:gd name="T25" fmla="*/ 2147483646 h 3037"/>
                <a:gd name="T26" fmla="*/ 2147483646 w 3904"/>
                <a:gd name="T27" fmla="*/ 2147483646 h 3037"/>
                <a:gd name="T28" fmla="*/ 2147483646 w 3904"/>
                <a:gd name="T29" fmla="*/ 2147483646 h 3037"/>
                <a:gd name="T30" fmla="*/ 2147483646 w 3904"/>
                <a:gd name="T31" fmla="*/ 2147483646 h 3037"/>
                <a:gd name="T32" fmla="*/ 2147483646 w 3904"/>
                <a:gd name="T33" fmla="*/ 639545034 h 3037"/>
                <a:gd name="T34" fmla="*/ 2147483646 w 3904"/>
                <a:gd name="T35" fmla="*/ 639545034 h 303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3904" h="3037" extrusionOk="0">
                  <a:moveTo>
                    <a:pt x="1235" y="434"/>
                  </a:moveTo>
                  <a:lnTo>
                    <a:pt x="3069" y="1068"/>
                  </a:lnTo>
                  <a:cubicBezTo>
                    <a:pt x="3136" y="1202"/>
                    <a:pt x="3403" y="1669"/>
                    <a:pt x="3136" y="2102"/>
                  </a:cubicBezTo>
                  <a:cubicBezTo>
                    <a:pt x="3003" y="2369"/>
                    <a:pt x="2803" y="2503"/>
                    <a:pt x="2469" y="2569"/>
                  </a:cubicBezTo>
                  <a:cubicBezTo>
                    <a:pt x="2332" y="2605"/>
                    <a:pt x="2194" y="2623"/>
                    <a:pt x="2056" y="2623"/>
                  </a:cubicBezTo>
                  <a:cubicBezTo>
                    <a:pt x="1559" y="2623"/>
                    <a:pt x="1082" y="2394"/>
                    <a:pt x="768" y="2002"/>
                  </a:cubicBezTo>
                  <a:cubicBezTo>
                    <a:pt x="568" y="1735"/>
                    <a:pt x="468" y="1468"/>
                    <a:pt x="501" y="1202"/>
                  </a:cubicBezTo>
                  <a:cubicBezTo>
                    <a:pt x="601" y="668"/>
                    <a:pt x="1068" y="501"/>
                    <a:pt x="1235" y="434"/>
                  </a:cubicBezTo>
                  <a:close/>
                  <a:moveTo>
                    <a:pt x="1135" y="1"/>
                  </a:moveTo>
                  <a:cubicBezTo>
                    <a:pt x="1135" y="34"/>
                    <a:pt x="234" y="201"/>
                    <a:pt x="67" y="1135"/>
                  </a:cubicBezTo>
                  <a:cubicBezTo>
                    <a:pt x="1" y="1535"/>
                    <a:pt x="101" y="1902"/>
                    <a:pt x="401" y="2236"/>
                  </a:cubicBezTo>
                  <a:cubicBezTo>
                    <a:pt x="801" y="2736"/>
                    <a:pt x="1435" y="3036"/>
                    <a:pt x="2069" y="3036"/>
                  </a:cubicBezTo>
                  <a:cubicBezTo>
                    <a:pt x="2236" y="3036"/>
                    <a:pt x="2336" y="3036"/>
                    <a:pt x="2469" y="2903"/>
                  </a:cubicBezTo>
                  <a:cubicBezTo>
                    <a:pt x="2936" y="2803"/>
                    <a:pt x="3236" y="2569"/>
                    <a:pt x="3436" y="2236"/>
                  </a:cubicBezTo>
                  <a:cubicBezTo>
                    <a:pt x="3903" y="1468"/>
                    <a:pt x="3303" y="735"/>
                    <a:pt x="3270" y="701"/>
                  </a:cubicBezTo>
                  <a:cubicBezTo>
                    <a:pt x="3270" y="701"/>
                    <a:pt x="3236" y="668"/>
                    <a:pt x="3170" y="668"/>
                  </a:cubicBezTo>
                  <a:lnTo>
                    <a:pt x="1268" y="1"/>
                  </a:lnTo>
                  <a:lnTo>
                    <a:pt x="1135" y="1"/>
                  </a:lnTo>
                  <a:close/>
                </a:path>
              </a:pathLst>
            </a:custGeom>
            <a:solidFill>
              <a:srgbClr val="335B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194" name="Google Shape;23734;p47">
              <a:extLst>
                <a:ext uri="{FF2B5EF4-FFF2-40B4-BE49-F238E27FC236}">
                  <a16:creationId xmlns:a16="http://schemas.microsoft.com/office/drawing/2014/main" id="{A5E6F47F-CA4B-FDED-AC99-22280D755B05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8330127" y="-72739"/>
              <a:ext cx="75554" cy="70181"/>
            </a:xfrm>
            <a:custGeom>
              <a:avLst/>
              <a:gdLst>
                <a:gd name="T0" fmla="*/ 2147483646 w 3070"/>
                <a:gd name="T1" fmla="*/ 0 h 2385"/>
                <a:gd name="T2" fmla="*/ 2147483646 w 3070"/>
                <a:gd name="T3" fmla="*/ 2147483646 h 2385"/>
                <a:gd name="T4" fmla="*/ 2147483646 w 3070"/>
                <a:gd name="T5" fmla="*/ 2147483646 h 2385"/>
                <a:gd name="T6" fmla="*/ 2147483646 w 3070"/>
                <a:gd name="T7" fmla="*/ 2147483646 h 2385"/>
                <a:gd name="T8" fmla="*/ 2147483646 w 3070"/>
                <a:gd name="T9" fmla="*/ 2147483646 h 2385"/>
                <a:gd name="T10" fmla="*/ 2147483646 w 3070"/>
                <a:gd name="T11" fmla="*/ 2147483646 h 2385"/>
                <a:gd name="T12" fmla="*/ 2147483646 w 3070"/>
                <a:gd name="T13" fmla="*/ 2147483646 h 2385"/>
                <a:gd name="T14" fmla="*/ 2147483646 w 3070"/>
                <a:gd name="T15" fmla="*/ 0 h 238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070" h="2385" extrusionOk="0">
                  <a:moveTo>
                    <a:pt x="868" y="0"/>
                  </a:moveTo>
                  <a:cubicBezTo>
                    <a:pt x="868" y="0"/>
                    <a:pt x="168" y="100"/>
                    <a:pt x="34" y="868"/>
                  </a:cubicBezTo>
                  <a:cubicBezTo>
                    <a:pt x="1" y="1201"/>
                    <a:pt x="134" y="1501"/>
                    <a:pt x="301" y="1735"/>
                  </a:cubicBezTo>
                  <a:cubicBezTo>
                    <a:pt x="594" y="2134"/>
                    <a:pt x="1078" y="2385"/>
                    <a:pt x="1584" y="2385"/>
                  </a:cubicBezTo>
                  <a:cubicBezTo>
                    <a:pt x="1712" y="2385"/>
                    <a:pt x="1841" y="2369"/>
                    <a:pt x="1969" y="2335"/>
                  </a:cubicBezTo>
                  <a:cubicBezTo>
                    <a:pt x="2236" y="2235"/>
                    <a:pt x="2536" y="2068"/>
                    <a:pt x="2703" y="1768"/>
                  </a:cubicBezTo>
                  <a:cubicBezTo>
                    <a:pt x="3070" y="1168"/>
                    <a:pt x="2636" y="567"/>
                    <a:pt x="2636" y="567"/>
                  </a:cubicBezTo>
                  <a:lnTo>
                    <a:pt x="868" y="0"/>
                  </a:lnTo>
                  <a:close/>
                </a:path>
              </a:pathLst>
            </a:custGeom>
            <a:solidFill>
              <a:srgbClr val="335B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195" name="Google Shape;23735;p47">
              <a:extLst>
                <a:ext uri="{FF2B5EF4-FFF2-40B4-BE49-F238E27FC236}">
                  <a16:creationId xmlns:a16="http://schemas.microsoft.com/office/drawing/2014/main" id="{CAD0BD74-139D-4322-F39D-EF748BF5C4A3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8322591" y="-78219"/>
              <a:ext cx="87023" cy="81510"/>
            </a:xfrm>
            <a:custGeom>
              <a:avLst/>
              <a:gdLst>
                <a:gd name="T0" fmla="*/ 2147483646 w 3536"/>
                <a:gd name="T1" fmla="*/ 2147483646 h 2770"/>
                <a:gd name="T2" fmla="*/ 2147483646 w 3536"/>
                <a:gd name="T3" fmla="*/ 2147483646 h 2770"/>
                <a:gd name="T4" fmla="*/ 2147483646 w 3536"/>
                <a:gd name="T5" fmla="*/ 2147483646 h 2770"/>
                <a:gd name="T6" fmla="*/ 2147483646 w 3536"/>
                <a:gd name="T7" fmla="*/ 2147483646 h 2770"/>
                <a:gd name="T8" fmla="*/ 2147483646 w 3536"/>
                <a:gd name="T9" fmla="*/ 2147483646 h 2770"/>
                <a:gd name="T10" fmla="*/ 2147483646 w 3536"/>
                <a:gd name="T11" fmla="*/ 2147483646 h 2770"/>
                <a:gd name="T12" fmla="*/ 2147483646 w 3536"/>
                <a:gd name="T13" fmla="*/ 2147483646 h 2770"/>
                <a:gd name="T14" fmla="*/ 2147483646 w 3536"/>
                <a:gd name="T15" fmla="*/ 2147483646 h 2770"/>
                <a:gd name="T16" fmla="*/ 2147483646 w 3536"/>
                <a:gd name="T17" fmla="*/ 0 h 2770"/>
                <a:gd name="T18" fmla="*/ 2147483646 w 3536"/>
                <a:gd name="T19" fmla="*/ 2147483646 h 2770"/>
                <a:gd name="T20" fmla="*/ 2147483646 w 3536"/>
                <a:gd name="T21" fmla="*/ 2147483646 h 2770"/>
                <a:gd name="T22" fmla="*/ 2147483646 w 3536"/>
                <a:gd name="T23" fmla="*/ 2147483646 h 2770"/>
                <a:gd name="T24" fmla="*/ 2147483646 w 3536"/>
                <a:gd name="T25" fmla="*/ 2147483646 h 2770"/>
                <a:gd name="T26" fmla="*/ 2147483646 w 3536"/>
                <a:gd name="T27" fmla="*/ 2147483646 h 2770"/>
                <a:gd name="T28" fmla="*/ 2147483646 w 3536"/>
                <a:gd name="T29" fmla="*/ 2147483646 h 2770"/>
                <a:gd name="T30" fmla="*/ 2147483646 w 3536"/>
                <a:gd name="T31" fmla="*/ 2147483646 h 2770"/>
                <a:gd name="T32" fmla="*/ 2147483646 w 3536"/>
                <a:gd name="T33" fmla="*/ 0 h 2770"/>
                <a:gd name="T34" fmla="*/ 2147483646 w 3536"/>
                <a:gd name="T35" fmla="*/ 0 h 277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3536" h="2770" extrusionOk="0">
                  <a:moveTo>
                    <a:pt x="1068" y="367"/>
                  </a:moveTo>
                  <a:lnTo>
                    <a:pt x="2702" y="868"/>
                  </a:lnTo>
                  <a:cubicBezTo>
                    <a:pt x="2802" y="968"/>
                    <a:pt x="3002" y="1401"/>
                    <a:pt x="2735" y="1802"/>
                  </a:cubicBezTo>
                  <a:cubicBezTo>
                    <a:pt x="2635" y="2069"/>
                    <a:pt x="2402" y="2202"/>
                    <a:pt x="2135" y="2269"/>
                  </a:cubicBezTo>
                  <a:cubicBezTo>
                    <a:pt x="2002" y="2308"/>
                    <a:pt x="1869" y="2327"/>
                    <a:pt x="1739" y="2327"/>
                  </a:cubicBezTo>
                  <a:cubicBezTo>
                    <a:pt x="1315" y="2327"/>
                    <a:pt x="923" y="2126"/>
                    <a:pt x="667" y="1768"/>
                  </a:cubicBezTo>
                  <a:cubicBezTo>
                    <a:pt x="500" y="1568"/>
                    <a:pt x="400" y="1335"/>
                    <a:pt x="467" y="1068"/>
                  </a:cubicBezTo>
                  <a:cubicBezTo>
                    <a:pt x="534" y="568"/>
                    <a:pt x="967" y="401"/>
                    <a:pt x="1068" y="367"/>
                  </a:cubicBezTo>
                  <a:close/>
                  <a:moveTo>
                    <a:pt x="1068" y="0"/>
                  </a:moveTo>
                  <a:cubicBezTo>
                    <a:pt x="1034" y="0"/>
                    <a:pt x="234" y="167"/>
                    <a:pt x="67" y="1035"/>
                  </a:cubicBezTo>
                  <a:cubicBezTo>
                    <a:pt x="0" y="1401"/>
                    <a:pt x="67" y="1735"/>
                    <a:pt x="334" y="2069"/>
                  </a:cubicBezTo>
                  <a:cubicBezTo>
                    <a:pt x="667" y="2536"/>
                    <a:pt x="1201" y="2769"/>
                    <a:pt x="1735" y="2769"/>
                  </a:cubicBezTo>
                  <a:cubicBezTo>
                    <a:pt x="1868" y="2769"/>
                    <a:pt x="2035" y="2736"/>
                    <a:pt x="2235" y="2736"/>
                  </a:cubicBezTo>
                  <a:cubicBezTo>
                    <a:pt x="2669" y="2669"/>
                    <a:pt x="2969" y="2436"/>
                    <a:pt x="3136" y="2102"/>
                  </a:cubicBezTo>
                  <a:cubicBezTo>
                    <a:pt x="3536" y="1368"/>
                    <a:pt x="3036" y="701"/>
                    <a:pt x="3002" y="634"/>
                  </a:cubicBezTo>
                  <a:cubicBezTo>
                    <a:pt x="3002" y="601"/>
                    <a:pt x="2969" y="568"/>
                    <a:pt x="2902" y="568"/>
                  </a:cubicBezTo>
                  <a:lnTo>
                    <a:pt x="1201" y="0"/>
                  </a:lnTo>
                  <a:lnTo>
                    <a:pt x="1068" y="0"/>
                  </a:lnTo>
                  <a:close/>
                </a:path>
              </a:pathLst>
            </a:custGeom>
            <a:solidFill>
              <a:srgbClr val="335B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196" name="Google Shape;23736;p47">
              <a:extLst>
                <a:ext uri="{FF2B5EF4-FFF2-40B4-BE49-F238E27FC236}">
                  <a16:creationId xmlns:a16="http://schemas.microsoft.com/office/drawing/2014/main" id="{F627750B-14C4-E546-6935-FC55083F8593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8335003" y="-73574"/>
              <a:ext cx="70608" cy="42079"/>
            </a:xfrm>
            <a:custGeom>
              <a:avLst/>
              <a:gdLst>
                <a:gd name="T0" fmla="*/ 2147483646 w 2869"/>
                <a:gd name="T1" fmla="*/ 639530972 h 1430"/>
                <a:gd name="T2" fmla="*/ 2147483646 w 2869"/>
                <a:gd name="T3" fmla="*/ 2147483646 h 1430"/>
                <a:gd name="T4" fmla="*/ 2147483646 w 2869"/>
                <a:gd name="T5" fmla="*/ 2147483646 h 1430"/>
                <a:gd name="T6" fmla="*/ 2147483646 w 2869"/>
                <a:gd name="T7" fmla="*/ 2147483646 h 1430"/>
                <a:gd name="T8" fmla="*/ 2147483646 w 2869"/>
                <a:gd name="T9" fmla="*/ 2147483646 h 1430"/>
                <a:gd name="T10" fmla="*/ 2147483646 w 2869"/>
                <a:gd name="T11" fmla="*/ 2147483646 h 1430"/>
                <a:gd name="T12" fmla="*/ 2147483646 w 2869"/>
                <a:gd name="T13" fmla="*/ 2147483646 h 1430"/>
                <a:gd name="T14" fmla="*/ 2147483646 w 2869"/>
                <a:gd name="T15" fmla="*/ 2147483646 h 1430"/>
                <a:gd name="T16" fmla="*/ 2147483646 w 2869"/>
                <a:gd name="T17" fmla="*/ 2147483646 h 1430"/>
                <a:gd name="T18" fmla="*/ 2147483646 w 2869"/>
                <a:gd name="T19" fmla="*/ 2147483646 h 1430"/>
                <a:gd name="T20" fmla="*/ 2147483646 w 2869"/>
                <a:gd name="T21" fmla="*/ 2147483646 h 1430"/>
                <a:gd name="T22" fmla="*/ 2147483646 w 2869"/>
                <a:gd name="T23" fmla="*/ 2147483646 h 1430"/>
                <a:gd name="T24" fmla="*/ 2147483646 w 2869"/>
                <a:gd name="T25" fmla="*/ 2147483646 h 1430"/>
                <a:gd name="T26" fmla="*/ 2147483646 w 2869"/>
                <a:gd name="T27" fmla="*/ 2147483646 h 1430"/>
                <a:gd name="T28" fmla="*/ 2147483646 w 2869"/>
                <a:gd name="T29" fmla="*/ 2147483646 h 1430"/>
                <a:gd name="T30" fmla="*/ 2147483646 w 2869"/>
                <a:gd name="T31" fmla="*/ 2147483646 h 1430"/>
                <a:gd name="T32" fmla="*/ 2147483646 w 2869"/>
                <a:gd name="T33" fmla="*/ 639530972 h 143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869" h="1430" extrusionOk="0">
                  <a:moveTo>
                    <a:pt x="207" y="1"/>
                  </a:moveTo>
                  <a:cubicBezTo>
                    <a:pt x="178" y="1"/>
                    <a:pt x="153" y="9"/>
                    <a:pt x="133" y="28"/>
                  </a:cubicBezTo>
                  <a:cubicBezTo>
                    <a:pt x="33" y="95"/>
                    <a:pt x="0" y="162"/>
                    <a:pt x="33" y="295"/>
                  </a:cubicBezTo>
                  <a:cubicBezTo>
                    <a:pt x="100" y="395"/>
                    <a:pt x="167" y="495"/>
                    <a:pt x="267" y="629"/>
                  </a:cubicBezTo>
                  <a:cubicBezTo>
                    <a:pt x="500" y="929"/>
                    <a:pt x="834" y="1196"/>
                    <a:pt x="1201" y="1296"/>
                  </a:cubicBezTo>
                  <a:cubicBezTo>
                    <a:pt x="1468" y="1396"/>
                    <a:pt x="1668" y="1429"/>
                    <a:pt x="1935" y="1429"/>
                  </a:cubicBezTo>
                  <a:cubicBezTo>
                    <a:pt x="2102" y="1429"/>
                    <a:pt x="2202" y="1429"/>
                    <a:pt x="2368" y="1363"/>
                  </a:cubicBezTo>
                  <a:cubicBezTo>
                    <a:pt x="2502" y="1363"/>
                    <a:pt x="2635" y="1262"/>
                    <a:pt x="2735" y="1229"/>
                  </a:cubicBezTo>
                  <a:cubicBezTo>
                    <a:pt x="2835" y="1129"/>
                    <a:pt x="2869" y="1029"/>
                    <a:pt x="2835" y="929"/>
                  </a:cubicBezTo>
                  <a:cubicBezTo>
                    <a:pt x="2765" y="882"/>
                    <a:pt x="2694" y="835"/>
                    <a:pt x="2623" y="835"/>
                  </a:cubicBezTo>
                  <a:cubicBezTo>
                    <a:pt x="2594" y="835"/>
                    <a:pt x="2565" y="843"/>
                    <a:pt x="2535" y="862"/>
                  </a:cubicBezTo>
                  <a:cubicBezTo>
                    <a:pt x="2468" y="896"/>
                    <a:pt x="2368" y="896"/>
                    <a:pt x="2268" y="929"/>
                  </a:cubicBezTo>
                  <a:cubicBezTo>
                    <a:pt x="2129" y="975"/>
                    <a:pt x="1982" y="1000"/>
                    <a:pt x="1835" y="1000"/>
                  </a:cubicBezTo>
                  <a:cubicBezTo>
                    <a:pt x="1666" y="1000"/>
                    <a:pt x="1495" y="967"/>
                    <a:pt x="1334" y="896"/>
                  </a:cubicBezTo>
                  <a:cubicBezTo>
                    <a:pt x="1034" y="762"/>
                    <a:pt x="801" y="595"/>
                    <a:pt x="600" y="362"/>
                  </a:cubicBezTo>
                  <a:cubicBezTo>
                    <a:pt x="500" y="262"/>
                    <a:pt x="467" y="162"/>
                    <a:pt x="434" y="95"/>
                  </a:cubicBezTo>
                  <a:cubicBezTo>
                    <a:pt x="363" y="48"/>
                    <a:pt x="275" y="1"/>
                    <a:pt x="207" y="1"/>
                  </a:cubicBezTo>
                  <a:close/>
                </a:path>
              </a:pathLst>
            </a:custGeom>
            <a:solidFill>
              <a:srgbClr val="4A2A0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197" name="Google Shape;23737;p47">
              <a:extLst>
                <a:ext uri="{FF2B5EF4-FFF2-40B4-BE49-F238E27FC236}">
                  <a16:creationId xmlns:a16="http://schemas.microsoft.com/office/drawing/2014/main" id="{D7E1DF89-BAF4-47DA-EC2F-F7A8C20D2F63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8234745" y="-428471"/>
              <a:ext cx="291438" cy="344254"/>
            </a:xfrm>
            <a:custGeom>
              <a:avLst/>
              <a:gdLst>
                <a:gd name="T0" fmla="*/ 2147483646 w 11842"/>
                <a:gd name="T1" fmla="*/ 639535301 h 11699"/>
                <a:gd name="T2" fmla="*/ 2147483646 w 11842"/>
                <a:gd name="T3" fmla="*/ 2147483646 h 11699"/>
                <a:gd name="T4" fmla="*/ 2147483646 w 11842"/>
                <a:gd name="T5" fmla="*/ 2147483646 h 11699"/>
                <a:gd name="T6" fmla="*/ 2147483646 w 11842"/>
                <a:gd name="T7" fmla="*/ 2147483646 h 11699"/>
                <a:gd name="T8" fmla="*/ 2147483646 w 11842"/>
                <a:gd name="T9" fmla="*/ 2147483646 h 11699"/>
                <a:gd name="T10" fmla="*/ 2147483646 w 11842"/>
                <a:gd name="T11" fmla="*/ 2147483646 h 11699"/>
                <a:gd name="T12" fmla="*/ 2147483646 w 11842"/>
                <a:gd name="T13" fmla="*/ 2147483646 h 11699"/>
                <a:gd name="T14" fmla="*/ 2147483646 w 11842"/>
                <a:gd name="T15" fmla="*/ 2147483646 h 11699"/>
                <a:gd name="T16" fmla="*/ 2147483646 w 11842"/>
                <a:gd name="T17" fmla="*/ 2147483646 h 11699"/>
                <a:gd name="T18" fmla="*/ 2147483646 w 11842"/>
                <a:gd name="T19" fmla="*/ 2147483646 h 11699"/>
                <a:gd name="T20" fmla="*/ 2147483646 w 11842"/>
                <a:gd name="T21" fmla="*/ 2147483646 h 11699"/>
                <a:gd name="T22" fmla="*/ 2147483646 w 11842"/>
                <a:gd name="T23" fmla="*/ 2147483646 h 11699"/>
                <a:gd name="T24" fmla="*/ 2147483646 w 11842"/>
                <a:gd name="T25" fmla="*/ 2147483646 h 11699"/>
                <a:gd name="T26" fmla="*/ 2147483646 w 11842"/>
                <a:gd name="T27" fmla="*/ 2147483646 h 11699"/>
                <a:gd name="T28" fmla="*/ 2147483646 w 11842"/>
                <a:gd name="T29" fmla="*/ 639535301 h 1169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1842" h="11699" extrusionOk="0">
                  <a:moveTo>
                    <a:pt x="4012" y="1"/>
                  </a:moveTo>
                  <a:cubicBezTo>
                    <a:pt x="3961" y="1"/>
                    <a:pt x="3913" y="10"/>
                    <a:pt x="3870" y="29"/>
                  </a:cubicBezTo>
                  <a:cubicBezTo>
                    <a:pt x="3036" y="396"/>
                    <a:pt x="2936" y="4232"/>
                    <a:pt x="2936" y="4232"/>
                  </a:cubicBezTo>
                  <a:cubicBezTo>
                    <a:pt x="2936" y="4232"/>
                    <a:pt x="67" y="5032"/>
                    <a:pt x="33" y="5766"/>
                  </a:cubicBezTo>
                  <a:cubicBezTo>
                    <a:pt x="0" y="6533"/>
                    <a:pt x="3069" y="7768"/>
                    <a:pt x="3069" y="7768"/>
                  </a:cubicBezTo>
                  <a:cubicBezTo>
                    <a:pt x="3169" y="9702"/>
                    <a:pt x="3302" y="11404"/>
                    <a:pt x="4003" y="11670"/>
                  </a:cubicBezTo>
                  <a:cubicBezTo>
                    <a:pt x="4058" y="11690"/>
                    <a:pt x="4117" y="11699"/>
                    <a:pt x="4179" y="11699"/>
                  </a:cubicBezTo>
                  <a:cubicBezTo>
                    <a:pt x="4869" y="11699"/>
                    <a:pt x="5978" y="10551"/>
                    <a:pt x="7172" y="9235"/>
                  </a:cubicBezTo>
                  <a:cubicBezTo>
                    <a:pt x="7172" y="9235"/>
                    <a:pt x="9019" y="9813"/>
                    <a:pt x="10083" y="9813"/>
                  </a:cubicBezTo>
                  <a:cubicBezTo>
                    <a:pt x="10420" y="9813"/>
                    <a:pt x="10678" y="9755"/>
                    <a:pt x="10774" y="9602"/>
                  </a:cubicBezTo>
                  <a:cubicBezTo>
                    <a:pt x="11208" y="9002"/>
                    <a:pt x="9507" y="6567"/>
                    <a:pt x="9507" y="6567"/>
                  </a:cubicBezTo>
                  <a:cubicBezTo>
                    <a:pt x="9507" y="6567"/>
                    <a:pt x="11842" y="3531"/>
                    <a:pt x="11408" y="2697"/>
                  </a:cubicBezTo>
                  <a:cubicBezTo>
                    <a:pt x="11283" y="2473"/>
                    <a:pt x="10909" y="2391"/>
                    <a:pt x="10429" y="2391"/>
                  </a:cubicBezTo>
                  <a:cubicBezTo>
                    <a:pt x="9125" y="2391"/>
                    <a:pt x="7038" y="2998"/>
                    <a:pt x="7038" y="2998"/>
                  </a:cubicBezTo>
                  <a:cubicBezTo>
                    <a:pt x="7038" y="2998"/>
                    <a:pt x="4941" y="1"/>
                    <a:pt x="4012" y="1"/>
                  </a:cubicBezTo>
                  <a:close/>
                </a:path>
              </a:pathLst>
            </a:custGeom>
            <a:solidFill>
              <a:srgbClr val="9C94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198" name="Google Shape;23738;p47">
              <a:extLst>
                <a:ext uri="{FF2B5EF4-FFF2-40B4-BE49-F238E27FC236}">
                  <a16:creationId xmlns:a16="http://schemas.microsoft.com/office/drawing/2014/main" id="{86829B18-1BAD-EAC0-28AF-802757353B51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8229934" y="-435333"/>
              <a:ext cx="302956" cy="357437"/>
            </a:xfrm>
            <a:custGeom>
              <a:avLst/>
              <a:gdLst>
                <a:gd name="T0" fmla="*/ 2147483646 w 12310"/>
                <a:gd name="T1" fmla="*/ 2147483646 h 12147"/>
                <a:gd name="T2" fmla="*/ 2147483646 w 12310"/>
                <a:gd name="T3" fmla="*/ 2147483646 h 12147"/>
                <a:gd name="T4" fmla="*/ 2147483646 w 12310"/>
                <a:gd name="T5" fmla="*/ 2147483646 h 12147"/>
                <a:gd name="T6" fmla="*/ 2147483646 w 12310"/>
                <a:gd name="T7" fmla="*/ 2147483646 h 12147"/>
                <a:gd name="T8" fmla="*/ 2147483646 w 12310"/>
                <a:gd name="T9" fmla="*/ 2147483646 h 12147"/>
                <a:gd name="T10" fmla="*/ 2147483646 w 12310"/>
                <a:gd name="T11" fmla="*/ 2147483646 h 12147"/>
                <a:gd name="T12" fmla="*/ 2147483646 w 12310"/>
                <a:gd name="T13" fmla="*/ 2147483646 h 12147"/>
                <a:gd name="T14" fmla="*/ 2147483646 w 12310"/>
                <a:gd name="T15" fmla="*/ 2147483646 h 12147"/>
                <a:gd name="T16" fmla="*/ 2147483646 w 12310"/>
                <a:gd name="T17" fmla="*/ 2147483646 h 12147"/>
                <a:gd name="T18" fmla="*/ 2147483646 w 12310"/>
                <a:gd name="T19" fmla="*/ 2147483646 h 12147"/>
                <a:gd name="T20" fmla="*/ 2147483646 w 12310"/>
                <a:gd name="T21" fmla="*/ 2147483646 h 12147"/>
                <a:gd name="T22" fmla="*/ 2147483646 w 12310"/>
                <a:gd name="T23" fmla="*/ 2147483646 h 12147"/>
                <a:gd name="T24" fmla="*/ 2147483646 w 12310"/>
                <a:gd name="T25" fmla="*/ 2147483646 h 12147"/>
                <a:gd name="T26" fmla="*/ 2147483646 w 12310"/>
                <a:gd name="T27" fmla="*/ 2147483646 h 12147"/>
                <a:gd name="T28" fmla="*/ 2147483646 w 12310"/>
                <a:gd name="T29" fmla="*/ 2147483646 h 12147"/>
                <a:gd name="T30" fmla="*/ 2147483646 w 12310"/>
                <a:gd name="T31" fmla="*/ 2147483646 h 12147"/>
                <a:gd name="T32" fmla="*/ 2147483646 w 12310"/>
                <a:gd name="T33" fmla="*/ 2147483646 h 12147"/>
                <a:gd name="T34" fmla="*/ 2147483646 w 12310"/>
                <a:gd name="T35" fmla="*/ 2147483646 h 12147"/>
                <a:gd name="T36" fmla="*/ 2147483646 w 12310"/>
                <a:gd name="T37" fmla="*/ 2147483646 h 12147"/>
                <a:gd name="T38" fmla="*/ 2147483646 w 12310"/>
                <a:gd name="T39" fmla="*/ 2147483646 h 12147"/>
                <a:gd name="T40" fmla="*/ 2147483646 w 12310"/>
                <a:gd name="T41" fmla="*/ 2147483646 h 12147"/>
                <a:gd name="T42" fmla="*/ 2147483646 w 12310"/>
                <a:gd name="T43" fmla="*/ 2147483646 h 12147"/>
                <a:gd name="T44" fmla="*/ 2147483646 w 12310"/>
                <a:gd name="T45" fmla="*/ 0 h 12147"/>
                <a:gd name="T46" fmla="*/ 2147483646 w 12310"/>
                <a:gd name="T47" fmla="*/ 2147483646 h 12147"/>
                <a:gd name="T48" fmla="*/ 2147483646 w 12310"/>
                <a:gd name="T49" fmla="*/ 2147483646 h 12147"/>
                <a:gd name="T50" fmla="*/ 2147483646 w 12310"/>
                <a:gd name="T51" fmla="*/ 2147483646 h 12147"/>
                <a:gd name="T52" fmla="*/ 2147483646 w 12310"/>
                <a:gd name="T53" fmla="*/ 2147483646 h 12147"/>
                <a:gd name="T54" fmla="*/ 2147483646 w 12310"/>
                <a:gd name="T55" fmla="*/ 2147483646 h 12147"/>
                <a:gd name="T56" fmla="*/ 2147483646 w 12310"/>
                <a:gd name="T57" fmla="*/ 2147483646 h 12147"/>
                <a:gd name="T58" fmla="*/ 2147483646 w 12310"/>
                <a:gd name="T59" fmla="*/ 2147483646 h 12147"/>
                <a:gd name="T60" fmla="*/ 2147483646 w 12310"/>
                <a:gd name="T61" fmla="*/ 2147483646 h 12147"/>
                <a:gd name="T62" fmla="*/ 2147483646 w 12310"/>
                <a:gd name="T63" fmla="*/ 2147483646 h 12147"/>
                <a:gd name="T64" fmla="*/ 2147483646 w 12310"/>
                <a:gd name="T65" fmla="*/ 2147483646 h 12147"/>
                <a:gd name="T66" fmla="*/ 2147483646 w 12310"/>
                <a:gd name="T67" fmla="*/ 2147483646 h 12147"/>
                <a:gd name="T68" fmla="*/ 2147483646 w 12310"/>
                <a:gd name="T69" fmla="*/ 2147483646 h 12147"/>
                <a:gd name="T70" fmla="*/ 2147483646 w 12310"/>
                <a:gd name="T71" fmla="*/ 2147483646 h 12147"/>
                <a:gd name="T72" fmla="*/ 2147483646 w 12310"/>
                <a:gd name="T73" fmla="*/ 0 h 1214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2310" h="12147" extrusionOk="0">
                  <a:moveTo>
                    <a:pt x="4270" y="439"/>
                  </a:moveTo>
                  <a:cubicBezTo>
                    <a:pt x="4770" y="439"/>
                    <a:pt x="6105" y="1906"/>
                    <a:pt x="7139" y="3441"/>
                  </a:cubicBezTo>
                  <a:cubicBezTo>
                    <a:pt x="7162" y="3488"/>
                    <a:pt x="7219" y="3535"/>
                    <a:pt x="7274" y="3535"/>
                  </a:cubicBezTo>
                  <a:cubicBezTo>
                    <a:pt x="7297" y="3535"/>
                    <a:pt x="7319" y="3527"/>
                    <a:pt x="7339" y="3507"/>
                  </a:cubicBezTo>
                  <a:cubicBezTo>
                    <a:pt x="8562" y="3152"/>
                    <a:pt x="9904" y="2900"/>
                    <a:pt x="10722" y="2900"/>
                  </a:cubicBezTo>
                  <a:cubicBezTo>
                    <a:pt x="11130" y="2900"/>
                    <a:pt x="11408" y="2963"/>
                    <a:pt x="11475" y="3107"/>
                  </a:cubicBezTo>
                  <a:cubicBezTo>
                    <a:pt x="11709" y="3541"/>
                    <a:pt x="10508" y="5509"/>
                    <a:pt x="9540" y="6710"/>
                  </a:cubicBezTo>
                  <a:cubicBezTo>
                    <a:pt x="9507" y="6810"/>
                    <a:pt x="9507" y="6910"/>
                    <a:pt x="9540" y="6977"/>
                  </a:cubicBezTo>
                  <a:cubicBezTo>
                    <a:pt x="10341" y="8111"/>
                    <a:pt x="11041" y="9478"/>
                    <a:pt x="10841" y="9779"/>
                  </a:cubicBezTo>
                  <a:cubicBezTo>
                    <a:pt x="10787" y="9852"/>
                    <a:pt x="10620" y="9885"/>
                    <a:pt x="10376" y="9885"/>
                  </a:cubicBezTo>
                  <a:cubicBezTo>
                    <a:pt x="9729" y="9885"/>
                    <a:pt x="8539" y="9651"/>
                    <a:pt x="7472" y="9312"/>
                  </a:cubicBezTo>
                  <a:cubicBezTo>
                    <a:pt x="7443" y="9302"/>
                    <a:pt x="7417" y="9298"/>
                    <a:pt x="7393" y="9298"/>
                  </a:cubicBezTo>
                  <a:cubicBezTo>
                    <a:pt x="7336" y="9298"/>
                    <a:pt x="7296" y="9321"/>
                    <a:pt x="7272" y="9345"/>
                  </a:cubicBezTo>
                  <a:cubicBezTo>
                    <a:pt x="6399" y="10249"/>
                    <a:pt x="5060" y="11736"/>
                    <a:pt x="4426" y="11736"/>
                  </a:cubicBezTo>
                  <a:cubicBezTo>
                    <a:pt x="4381" y="11736"/>
                    <a:pt x="4340" y="11729"/>
                    <a:pt x="4303" y="11713"/>
                  </a:cubicBezTo>
                  <a:cubicBezTo>
                    <a:pt x="3703" y="11513"/>
                    <a:pt x="3603" y="9312"/>
                    <a:pt x="3503" y="8011"/>
                  </a:cubicBezTo>
                  <a:cubicBezTo>
                    <a:pt x="3503" y="7944"/>
                    <a:pt x="3469" y="7911"/>
                    <a:pt x="3369" y="7844"/>
                  </a:cubicBezTo>
                  <a:cubicBezTo>
                    <a:pt x="1935" y="7277"/>
                    <a:pt x="434" y="6443"/>
                    <a:pt x="467" y="6076"/>
                  </a:cubicBezTo>
                  <a:cubicBezTo>
                    <a:pt x="501" y="5676"/>
                    <a:pt x="1935" y="5042"/>
                    <a:pt x="3203" y="4675"/>
                  </a:cubicBezTo>
                  <a:cubicBezTo>
                    <a:pt x="3303" y="4642"/>
                    <a:pt x="3369" y="4575"/>
                    <a:pt x="3369" y="4475"/>
                  </a:cubicBezTo>
                  <a:cubicBezTo>
                    <a:pt x="3369" y="2940"/>
                    <a:pt x="3670" y="639"/>
                    <a:pt x="4170" y="439"/>
                  </a:cubicBezTo>
                  <a:lnTo>
                    <a:pt x="4270" y="439"/>
                  </a:lnTo>
                  <a:close/>
                  <a:moveTo>
                    <a:pt x="4239" y="0"/>
                  </a:moveTo>
                  <a:cubicBezTo>
                    <a:pt x="4167" y="0"/>
                    <a:pt x="4100" y="13"/>
                    <a:pt x="4036" y="38"/>
                  </a:cubicBezTo>
                  <a:cubicBezTo>
                    <a:pt x="3203" y="439"/>
                    <a:pt x="3036" y="3374"/>
                    <a:pt x="3002" y="4308"/>
                  </a:cubicBezTo>
                  <a:cubicBezTo>
                    <a:pt x="2168" y="4575"/>
                    <a:pt x="134" y="5242"/>
                    <a:pt x="100" y="6009"/>
                  </a:cubicBezTo>
                  <a:cubicBezTo>
                    <a:pt x="0" y="6810"/>
                    <a:pt x="2269" y="7811"/>
                    <a:pt x="3136" y="8177"/>
                  </a:cubicBezTo>
                  <a:cubicBezTo>
                    <a:pt x="3269" y="10212"/>
                    <a:pt x="3436" y="11847"/>
                    <a:pt x="4170" y="12114"/>
                  </a:cubicBezTo>
                  <a:cubicBezTo>
                    <a:pt x="4270" y="12147"/>
                    <a:pt x="4337" y="12147"/>
                    <a:pt x="4437" y="12147"/>
                  </a:cubicBezTo>
                  <a:cubicBezTo>
                    <a:pt x="5171" y="12147"/>
                    <a:pt x="6205" y="11080"/>
                    <a:pt x="7506" y="9679"/>
                  </a:cubicBezTo>
                  <a:cubicBezTo>
                    <a:pt x="8094" y="9882"/>
                    <a:pt x="9375" y="10240"/>
                    <a:pt x="10282" y="10240"/>
                  </a:cubicBezTo>
                  <a:cubicBezTo>
                    <a:pt x="10712" y="10240"/>
                    <a:pt x="11058" y="10160"/>
                    <a:pt x="11208" y="9945"/>
                  </a:cubicBezTo>
                  <a:cubicBezTo>
                    <a:pt x="11642" y="9278"/>
                    <a:pt x="10508" y="7477"/>
                    <a:pt x="10007" y="6776"/>
                  </a:cubicBezTo>
                  <a:cubicBezTo>
                    <a:pt x="10608" y="6076"/>
                    <a:pt x="12309" y="3641"/>
                    <a:pt x="11875" y="2807"/>
                  </a:cubicBezTo>
                  <a:cubicBezTo>
                    <a:pt x="11724" y="2517"/>
                    <a:pt x="11270" y="2412"/>
                    <a:pt x="10697" y="2412"/>
                  </a:cubicBezTo>
                  <a:cubicBezTo>
                    <a:pt x="9624" y="2412"/>
                    <a:pt x="8135" y="2778"/>
                    <a:pt x="7439" y="2974"/>
                  </a:cubicBezTo>
                  <a:cubicBezTo>
                    <a:pt x="6819" y="2136"/>
                    <a:pt x="5188" y="0"/>
                    <a:pt x="4239" y="0"/>
                  </a:cubicBezTo>
                  <a:close/>
                </a:path>
              </a:pathLst>
            </a:custGeom>
            <a:solidFill>
              <a:srgbClr val="9C94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199" name="Google Shape;23739;p47">
              <a:extLst>
                <a:ext uri="{FF2B5EF4-FFF2-40B4-BE49-F238E27FC236}">
                  <a16:creationId xmlns:a16="http://schemas.microsoft.com/office/drawing/2014/main" id="{5B35EC0D-903F-2419-5E88-3501DC1D0197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8308607" y="-326762"/>
              <a:ext cx="144513" cy="177026"/>
            </a:xfrm>
            <a:custGeom>
              <a:avLst/>
              <a:gdLst>
                <a:gd name="T0" fmla="*/ 2147483646 w 5872"/>
                <a:gd name="T1" fmla="*/ 2147483646 h 6016"/>
                <a:gd name="T2" fmla="*/ 2147483646 w 5872"/>
                <a:gd name="T3" fmla="*/ 2147483646 h 6016"/>
                <a:gd name="T4" fmla="*/ 2147483646 w 5872"/>
                <a:gd name="T5" fmla="*/ 2147483646 h 6016"/>
                <a:gd name="T6" fmla="*/ 2147483646 w 5872"/>
                <a:gd name="T7" fmla="*/ 2147483646 h 6016"/>
                <a:gd name="T8" fmla="*/ 2147483646 w 5872"/>
                <a:gd name="T9" fmla="*/ 2147483646 h 6016"/>
                <a:gd name="T10" fmla="*/ 2147483646 w 5872"/>
                <a:gd name="T11" fmla="*/ 2147483646 h 6016"/>
                <a:gd name="T12" fmla="*/ 2147483646 w 5872"/>
                <a:gd name="T13" fmla="*/ 2147483646 h 6016"/>
                <a:gd name="T14" fmla="*/ 2147483646 w 5872"/>
                <a:gd name="T15" fmla="*/ 2147483646 h 6016"/>
                <a:gd name="T16" fmla="*/ 2147483646 w 5872"/>
                <a:gd name="T17" fmla="*/ 2147483646 h 6016"/>
                <a:gd name="T18" fmla="*/ 2147483646 w 5872"/>
                <a:gd name="T19" fmla="*/ 2147483646 h 6016"/>
                <a:gd name="T20" fmla="*/ 2147483646 w 5872"/>
                <a:gd name="T21" fmla="*/ 2147483646 h 6016"/>
                <a:gd name="T22" fmla="*/ 2147483646 w 5872"/>
                <a:gd name="T23" fmla="*/ 2147483646 h 6016"/>
                <a:gd name="T24" fmla="*/ 2147483646 w 5872"/>
                <a:gd name="T25" fmla="*/ 2147483646 h 6016"/>
                <a:gd name="T26" fmla="*/ 2147483646 w 5872"/>
                <a:gd name="T27" fmla="*/ 2147483646 h 6016"/>
                <a:gd name="T28" fmla="*/ 2147483646 w 5872"/>
                <a:gd name="T29" fmla="*/ 639530554 h 6016"/>
                <a:gd name="T30" fmla="*/ 2147483646 w 5872"/>
                <a:gd name="T31" fmla="*/ 2147483646 h 6016"/>
                <a:gd name="T32" fmla="*/ 2147483646 w 5872"/>
                <a:gd name="T33" fmla="*/ 2147483646 h 6016"/>
                <a:gd name="T34" fmla="*/ 2147483646 w 5872"/>
                <a:gd name="T35" fmla="*/ 2147483646 h 6016"/>
                <a:gd name="T36" fmla="*/ 2147483646 w 5872"/>
                <a:gd name="T37" fmla="*/ 2147483646 h 6016"/>
                <a:gd name="T38" fmla="*/ 2147483646 w 5872"/>
                <a:gd name="T39" fmla="*/ 2147483646 h 6016"/>
                <a:gd name="T40" fmla="*/ 2147483646 w 5872"/>
                <a:gd name="T41" fmla="*/ 2147483646 h 6016"/>
                <a:gd name="T42" fmla="*/ 2147483646 w 5872"/>
                <a:gd name="T43" fmla="*/ 2147483646 h 6016"/>
                <a:gd name="T44" fmla="*/ 2147483646 w 5872"/>
                <a:gd name="T45" fmla="*/ 2147483646 h 6016"/>
                <a:gd name="T46" fmla="*/ 2147483646 w 5872"/>
                <a:gd name="T47" fmla="*/ 2147483646 h 6016"/>
                <a:gd name="T48" fmla="*/ 2147483646 w 5872"/>
                <a:gd name="T49" fmla="*/ 2147483646 h 6016"/>
                <a:gd name="T50" fmla="*/ 2147483646 w 5872"/>
                <a:gd name="T51" fmla="*/ 2147483646 h 6016"/>
                <a:gd name="T52" fmla="*/ 2147483646 w 5872"/>
                <a:gd name="T53" fmla="*/ 2147483646 h 6016"/>
                <a:gd name="T54" fmla="*/ 2147483646 w 5872"/>
                <a:gd name="T55" fmla="*/ 2147483646 h 6016"/>
                <a:gd name="T56" fmla="*/ 2147483646 w 5872"/>
                <a:gd name="T57" fmla="*/ 2147483646 h 6016"/>
                <a:gd name="T58" fmla="*/ 2147483646 w 5872"/>
                <a:gd name="T59" fmla="*/ 2147483646 h 6016"/>
                <a:gd name="T60" fmla="*/ 2147483646 w 5872"/>
                <a:gd name="T61" fmla="*/ 2147483646 h 6016"/>
                <a:gd name="T62" fmla="*/ 2147483646 w 5872"/>
                <a:gd name="T63" fmla="*/ 2147483646 h 6016"/>
                <a:gd name="T64" fmla="*/ 2147483646 w 5872"/>
                <a:gd name="T65" fmla="*/ 2147483646 h 6016"/>
                <a:gd name="T66" fmla="*/ 2147483646 w 5872"/>
                <a:gd name="T67" fmla="*/ 2147483646 h 6016"/>
                <a:gd name="T68" fmla="*/ 2147483646 w 5872"/>
                <a:gd name="T69" fmla="*/ 2147483646 h 6016"/>
                <a:gd name="T70" fmla="*/ 2147483646 w 5872"/>
                <a:gd name="T71" fmla="*/ 2147483646 h 6016"/>
                <a:gd name="T72" fmla="*/ 2147483646 w 5872"/>
                <a:gd name="T73" fmla="*/ 2147483646 h 6016"/>
                <a:gd name="T74" fmla="*/ 2147483646 w 5872"/>
                <a:gd name="T75" fmla="*/ 2147483646 h 6016"/>
                <a:gd name="T76" fmla="*/ 2147483646 w 5872"/>
                <a:gd name="T77" fmla="*/ 2147483646 h 6016"/>
                <a:gd name="T78" fmla="*/ 2147483646 w 5872"/>
                <a:gd name="T79" fmla="*/ 2147483646 h 6016"/>
                <a:gd name="T80" fmla="*/ 2147483646 w 5872"/>
                <a:gd name="T81" fmla="*/ 639530554 h 601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5872" h="6016" extrusionOk="0">
                  <a:moveTo>
                    <a:pt x="2202" y="445"/>
                  </a:moveTo>
                  <a:cubicBezTo>
                    <a:pt x="2269" y="445"/>
                    <a:pt x="2302" y="445"/>
                    <a:pt x="2369" y="478"/>
                  </a:cubicBezTo>
                  <a:cubicBezTo>
                    <a:pt x="2602" y="545"/>
                    <a:pt x="2769" y="945"/>
                    <a:pt x="2536" y="1646"/>
                  </a:cubicBezTo>
                  <a:cubicBezTo>
                    <a:pt x="2435" y="2079"/>
                    <a:pt x="2202" y="2413"/>
                    <a:pt x="1968" y="2747"/>
                  </a:cubicBezTo>
                  <a:cubicBezTo>
                    <a:pt x="1868" y="2580"/>
                    <a:pt x="1802" y="2413"/>
                    <a:pt x="1768" y="2280"/>
                  </a:cubicBezTo>
                  <a:cubicBezTo>
                    <a:pt x="1501" y="1646"/>
                    <a:pt x="1635" y="979"/>
                    <a:pt x="1835" y="645"/>
                  </a:cubicBezTo>
                  <a:cubicBezTo>
                    <a:pt x="1935" y="512"/>
                    <a:pt x="2102" y="445"/>
                    <a:pt x="2202" y="445"/>
                  </a:cubicBezTo>
                  <a:close/>
                  <a:moveTo>
                    <a:pt x="5271" y="1479"/>
                  </a:moveTo>
                  <a:cubicBezTo>
                    <a:pt x="5471" y="1512"/>
                    <a:pt x="5604" y="1746"/>
                    <a:pt x="5538" y="1946"/>
                  </a:cubicBezTo>
                  <a:cubicBezTo>
                    <a:pt x="5504" y="2346"/>
                    <a:pt x="5171" y="2947"/>
                    <a:pt x="4604" y="3280"/>
                  </a:cubicBezTo>
                  <a:cubicBezTo>
                    <a:pt x="4470" y="3347"/>
                    <a:pt x="4303" y="3447"/>
                    <a:pt x="4137" y="3480"/>
                  </a:cubicBezTo>
                  <a:cubicBezTo>
                    <a:pt x="4170" y="3047"/>
                    <a:pt x="4203" y="2646"/>
                    <a:pt x="4370" y="2280"/>
                  </a:cubicBezTo>
                  <a:cubicBezTo>
                    <a:pt x="4637" y="1679"/>
                    <a:pt x="4937" y="1479"/>
                    <a:pt x="5171" y="1479"/>
                  </a:cubicBezTo>
                  <a:lnTo>
                    <a:pt x="5271" y="1479"/>
                  </a:lnTo>
                  <a:close/>
                  <a:moveTo>
                    <a:pt x="2065" y="1"/>
                  </a:moveTo>
                  <a:cubicBezTo>
                    <a:pt x="1788" y="1"/>
                    <a:pt x="1530" y="134"/>
                    <a:pt x="1368" y="412"/>
                  </a:cubicBezTo>
                  <a:cubicBezTo>
                    <a:pt x="1101" y="912"/>
                    <a:pt x="1001" y="1746"/>
                    <a:pt x="1268" y="2413"/>
                  </a:cubicBezTo>
                  <a:cubicBezTo>
                    <a:pt x="1335" y="2613"/>
                    <a:pt x="1435" y="2813"/>
                    <a:pt x="1602" y="3013"/>
                  </a:cubicBezTo>
                  <a:cubicBezTo>
                    <a:pt x="934" y="3781"/>
                    <a:pt x="134" y="4148"/>
                    <a:pt x="134" y="4148"/>
                  </a:cubicBezTo>
                  <a:cubicBezTo>
                    <a:pt x="34" y="4248"/>
                    <a:pt x="0" y="4348"/>
                    <a:pt x="34" y="4448"/>
                  </a:cubicBezTo>
                  <a:cubicBezTo>
                    <a:pt x="105" y="4495"/>
                    <a:pt x="192" y="4542"/>
                    <a:pt x="261" y="4542"/>
                  </a:cubicBezTo>
                  <a:cubicBezTo>
                    <a:pt x="289" y="4542"/>
                    <a:pt x="314" y="4534"/>
                    <a:pt x="334" y="4514"/>
                  </a:cubicBezTo>
                  <a:cubicBezTo>
                    <a:pt x="434" y="4514"/>
                    <a:pt x="1201" y="4114"/>
                    <a:pt x="1935" y="3347"/>
                  </a:cubicBezTo>
                  <a:cubicBezTo>
                    <a:pt x="2135" y="3514"/>
                    <a:pt x="2435" y="3681"/>
                    <a:pt x="2769" y="3814"/>
                  </a:cubicBezTo>
                  <a:cubicBezTo>
                    <a:pt x="3136" y="3947"/>
                    <a:pt x="3436" y="3981"/>
                    <a:pt x="3703" y="3981"/>
                  </a:cubicBezTo>
                  <a:cubicBezTo>
                    <a:pt x="3803" y="5015"/>
                    <a:pt x="4170" y="5849"/>
                    <a:pt x="4203" y="5915"/>
                  </a:cubicBezTo>
                  <a:cubicBezTo>
                    <a:pt x="4270" y="5982"/>
                    <a:pt x="4337" y="6016"/>
                    <a:pt x="4437" y="6016"/>
                  </a:cubicBezTo>
                  <a:cubicBezTo>
                    <a:pt x="4437" y="6016"/>
                    <a:pt x="4470" y="6016"/>
                    <a:pt x="4370" y="5982"/>
                  </a:cubicBezTo>
                  <a:cubicBezTo>
                    <a:pt x="4470" y="5915"/>
                    <a:pt x="4504" y="5815"/>
                    <a:pt x="4470" y="5682"/>
                  </a:cubicBezTo>
                  <a:cubicBezTo>
                    <a:pt x="4470" y="5682"/>
                    <a:pt x="4103" y="4848"/>
                    <a:pt x="4003" y="3881"/>
                  </a:cubicBezTo>
                  <a:cubicBezTo>
                    <a:pt x="4270" y="3814"/>
                    <a:pt x="4504" y="3747"/>
                    <a:pt x="4670" y="3614"/>
                  </a:cubicBezTo>
                  <a:cubicBezTo>
                    <a:pt x="5304" y="3247"/>
                    <a:pt x="5771" y="2580"/>
                    <a:pt x="5838" y="1979"/>
                  </a:cubicBezTo>
                  <a:cubicBezTo>
                    <a:pt x="5871" y="1579"/>
                    <a:pt x="5638" y="1145"/>
                    <a:pt x="5204" y="1079"/>
                  </a:cubicBezTo>
                  <a:cubicBezTo>
                    <a:pt x="5137" y="1056"/>
                    <a:pt x="5063" y="1044"/>
                    <a:pt x="4986" y="1044"/>
                  </a:cubicBezTo>
                  <a:cubicBezTo>
                    <a:pt x="4608" y="1044"/>
                    <a:pt x="4141" y="1336"/>
                    <a:pt x="3836" y="2113"/>
                  </a:cubicBezTo>
                  <a:cubicBezTo>
                    <a:pt x="3670" y="2580"/>
                    <a:pt x="3603" y="3047"/>
                    <a:pt x="3603" y="3514"/>
                  </a:cubicBezTo>
                  <a:cubicBezTo>
                    <a:pt x="3336" y="3514"/>
                    <a:pt x="3103" y="3514"/>
                    <a:pt x="2802" y="3414"/>
                  </a:cubicBezTo>
                  <a:cubicBezTo>
                    <a:pt x="2536" y="3314"/>
                    <a:pt x="2302" y="3180"/>
                    <a:pt x="2135" y="3013"/>
                  </a:cubicBezTo>
                  <a:cubicBezTo>
                    <a:pt x="2435" y="2646"/>
                    <a:pt x="2669" y="2213"/>
                    <a:pt x="2836" y="1746"/>
                  </a:cubicBezTo>
                  <a:cubicBezTo>
                    <a:pt x="3136" y="778"/>
                    <a:pt x="2802" y="211"/>
                    <a:pt x="2435" y="78"/>
                  </a:cubicBezTo>
                  <a:cubicBezTo>
                    <a:pt x="2313" y="27"/>
                    <a:pt x="2187" y="1"/>
                    <a:pt x="2065" y="1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00" name="Google Shape;23740;p47">
              <a:extLst>
                <a:ext uri="{FF2B5EF4-FFF2-40B4-BE49-F238E27FC236}">
                  <a16:creationId xmlns:a16="http://schemas.microsoft.com/office/drawing/2014/main" id="{DA82A0CF-9FAF-B0CD-1D6B-C51E6CCD6115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7633569" y="126777"/>
              <a:ext cx="105112" cy="155163"/>
            </a:xfrm>
            <a:custGeom>
              <a:avLst/>
              <a:gdLst>
                <a:gd name="T0" fmla="*/ 2147483646 w 4271"/>
                <a:gd name="T1" fmla="*/ 2147483646 h 5273"/>
                <a:gd name="T2" fmla="*/ 2147483646 w 4271"/>
                <a:gd name="T3" fmla="*/ 2147483646 h 5273"/>
                <a:gd name="T4" fmla="*/ 2147483646 w 4271"/>
                <a:gd name="T5" fmla="*/ 2147483646 h 5273"/>
                <a:gd name="T6" fmla="*/ 2147483646 w 4271"/>
                <a:gd name="T7" fmla="*/ 2147483646 h 5273"/>
                <a:gd name="T8" fmla="*/ 2147483646 w 4271"/>
                <a:gd name="T9" fmla="*/ 2147483646 h 5273"/>
                <a:gd name="T10" fmla="*/ 2147483646 w 4271"/>
                <a:gd name="T11" fmla="*/ 2147483646 h 5273"/>
                <a:gd name="T12" fmla="*/ 2147483646 w 4271"/>
                <a:gd name="T13" fmla="*/ 2147483646 h 5273"/>
                <a:gd name="T14" fmla="*/ 2147483646 w 4271"/>
                <a:gd name="T15" fmla="*/ 639535717 h 5273"/>
                <a:gd name="T16" fmla="*/ 2147483646 w 4271"/>
                <a:gd name="T17" fmla="*/ 2147483646 h 5273"/>
                <a:gd name="T18" fmla="*/ 2147483646 w 4271"/>
                <a:gd name="T19" fmla="*/ 2147483646 h 5273"/>
                <a:gd name="T20" fmla="*/ 2147483646 w 4271"/>
                <a:gd name="T21" fmla="*/ 2147483646 h 5273"/>
                <a:gd name="T22" fmla="*/ 2147483646 w 4271"/>
                <a:gd name="T23" fmla="*/ 2147483646 h 5273"/>
                <a:gd name="T24" fmla="*/ 2147483646 w 4271"/>
                <a:gd name="T25" fmla="*/ 2147483646 h 5273"/>
                <a:gd name="T26" fmla="*/ 2147483646 w 4271"/>
                <a:gd name="T27" fmla="*/ 639535717 h 527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271" h="5273" extrusionOk="0">
                  <a:moveTo>
                    <a:pt x="2503" y="369"/>
                  </a:moveTo>
                  <a:cubicBezTo>
                    <a:pt x="2569" y="369"/>
                    <a:pt x="2670" y="369"/>
                    <a:pt x="2703" y="436"/>
                  </a:cubicBezTo>
                  <a:cubicBezTo>
                    <a:pt x="3437" y="636"/>
                    <a:pt x="3837" y="1770"/>
                    <a:pt x="3503" y="2971"/>
                  </a:cubicBezTo>
                  <a:cubicBezTo>
                    <a:pt x="3233" y="4052"/>
                    <a:pt x="2504" y="4836"/>
                    <a:pt x="1801" y="4836"/>
                  </a:cubicBezTo>
                  <a:cubicBezTo>
                    <a:pt x="1723" y="4836"/>
                    <a:pt x="1646" y="4826"/>
                    <a:pt x="1569" y="4806"/>
                  </a:cubicBezTo>
                  <a:cubicBezTo>
                    <a:pt x="835" y="4606"/>
                    <a:pt x="435" y="3472"/>
                    <a:pt x="802" y="2271"/>
                  </a:cubicBezTo>
                  <a:cubicBezTo>
                    <a:pt x="1068" y="1170"/>
                    <a:pt x="1802" y="369"/>
                    <a:pt x="2503" y="369"/>
                  </a:cubicBezTo>
                  <a:close/>
                  <a:moveTo>
                    <a:pt x="2533" y="1"/>
                  </a:moveTo>
                  <a:cubicBezTo>
                    <a:pt x="1622" y="1"/>
                    <a:pt x="698" y="910"/>
                    <a:pt x="368" y="2171"/>
                  </a:cubicBezTo>
                  <a:cubicBezTo>
                    <a:pt x="1" y="3605"/>
                    <a:pt x="501" y="4973"/>
                    <a:pt x="1469" y="5206"/>
                  </a:cubicBezTo>
                  <a:cubicBezTo>
                    <a:pt x="1569" y="5273"/>
                    <a:pt x="1669" y="5273"/>
                    <a:pt x="1802" y="5273"/>
                  </a:cubicBezTo>
                  <a:cubicBezTo>
                    <a:pt x="2670" y="5273"/>
                    <a:pt x="3570" y="4339"/>
                    <a:pt x="3904" y="3071"/>
                  </a:cubicBezTo>
                  <a:cubicBezTo>
                    <a:pt x="4271" y="1670"/>
                    <a:pt x="3770" y="303"/>
                    <a:pt x="2836" y="36"/>
                  </a:cubicBezTo>
                  <a:cubicBezTo>
                    <a:pt x="2736" y="12"/>
                    <a:pt x="2634" y="1"/>
                    <a:pt x="2533" y="1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01" name="Google Shape;23741;p47">
              <a:extLst>
                <a:ext uri="{FF2B5EF4-FFF2-40B4-BE49-F238E27FC236}">
                  <a16:creationId xmlns:a16="http://schemas.microsoft.com/office/drawing/2014/main" id="{4ED8EFFF-A237-CC1B-5FA0-293AF7266D6C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7652612" y="53089"/>
              <a:ext cx="85399" cy="72976"/>
            </a:xfrm>
            <a:custGeom>
              <a:avLst/>
              <a:gdLst>
                <a:gd name="T0" fmla="*/ 2147483646 w 3470"/>
                <a:gd name="T1" fmla="*/ 639527177 h 2480"/>
                <a:gd name="T2" fmla="*/ 0 w 3470"/>
                <a:gd name="T3" fmla="*/ 2147483646 h 2480"/>
                <a:gd name="T4" fmla="*/ 2147483646 w 3470"/>
                <a:gd name="T5" fmla="*/ 2147483646 h 2480"/>
                <a:gd name="T6" fmla="*/ 2147483646 w 3470"/>
                <a:gd name="T7" fmla="*/ 2147483646 h 2480"/>
                <a:gd name="T8" fmla="*/ 2147483646 w 3470"/>
                <a:gd name="T9" fmla="*/ 2147483646 h 2480"/>
                <a:gd name="T10" fmla="*/ 2147483646 w 3470"/>
                <a:gd name="T11" fmla="*/ 2147483646 h 2480"/>
                <a:gd name="T12" fmla="*/ 2147483646 w 3470"/>
                <a:gd name="T13" fmla="*/ 2147483646 h 2480"/>
                <a:gd name="T14" fmla="*/ 2147483646 w 3470"/>
                <a:gd name="T15" fmla="*/ 639527177 h 248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470" h="2480" extrusionOk="0">
                  <a:moveTo>
                    <a:pt x="834" y="1"/>
                  </a:moveTo>
                  <a:cubicBezTo>
                    <a:pt x="834" y="1"/>
                    <a:pt x="34" y="201"/>
                    <a:pt x="0" y="1001"/>
                  </a:cubicBezTo>
                  <a:cubicBezTo>
                    <a:pt x="0" y="1368"/>
                    <a:pt x="167" y="1669"/>
                    <a:pt x="367" y="1902"/>
                  </a:cubicBezTo>
                  <a:cubicBezTo>
                    <a:pt x="738" y="2273"/>
                    <a:pt x="1275" y="2479"/>
                    <a:pt x="1799" y="2479"/>
                  </a:cubicBezTo>
                  <a:cubicBezTo>
                    <a:pt x="1982" y="2479"/>
                    <a:pt x="2163" y="2454"/>
                    <a:pt x="2335" y="2402"/>
                  </a:cubicBezTo>
                  <a:cubicBezTo>
                    <a:pt x="2669" y="2336"/>
                    <a:pt x="2969" y="2102"/>
                    <a:pt x="3136" y="1769"/>
                  </a:cubicBezTo>
                  <a:cubicBezTo>
                    <a:pt x="3470" y="1068"/>
                    <a:pt x="2869" y="501"/>
                    <a:pt x="2869" y="501"/>
                  </a:cubicBezTo>
                  <a:lnTo>
                    <a:pt x="834" y="1"/>
                  </a:lnTo>
                  <a:close/>
                </a:path>
              </a:pathLst>
            </a:custGeom>
            <a:solidFill>
              <a:srgbClr val="335B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02" name="Google Shape;23742;p47">
              <a:extLst>
                <a:ext uri="{FF2B5EF4-FFF2-40B4-BE49-F238E27FC236}">
                  <a16:creationId xmlns:a16="http://schemas.microsoft.com/office/drawing/2014/main" id="{1B12E70D-4B1A-408F-B2EB-3B456F819005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7647082" y="45133"/>
              <a:ext cx="96080" cy="87395"/>
            </a:xfrm>
            <a:custGeom>
              <a:avLst/>
              <a:gdLst>
                <a:gd name="T0" fmla="*/ 2147483646 w 3904"/>
                <a:gd name="T1" fmla="*/ 2147483646 h 2970"/>
                <a:gd name="T2" fmla="*/ 2147483646 w 3904"/>
                <a:gd name="T3" fmla="*/ 2147483646 h 2970"/>
                <a:gd name="T4" fmla="*/ 2147483646 w 3904"/>
                <a:gd name="T5" fmla="*/ 2147483646 h 2970"/>
                <a:gd name="T6" fmla="*/ 2147483646 w 3904"/>
                <a:gd name="T7" fmla="*/ 2147483646 h 2970"/>
                <a:gd name="T8" fmla="*/ 2147483646 w 3904"/>
                <a:gd name="T9" fmla="*/ 2147483646 h 2970"/>
                <a:gd name="T10" fmla="*/ 2147483646 w 3904"/>
                <a:gd name="T11" fmla="*/ 2147483646 h 2970"/>
                <a:gd name="T12" fmla="*/ 2147483646 w 3904"/>
                <a:gd name="T13" fmla="*/ 2147483646 h 2970"/>
                <a:gd name="T14" fmla="*/ 2147483646 w 3904"/>
                <a:gd name="T15" fmla="*/ 2147483646 h 2970"/>
                <a:gd name="T16" fmla="*/ 2147483646 w 3904"/>
                <a:gd name="T17" fmla="*/ 639534953 h 2970"/>
                <a:gd name="T18" fmla="*/ 2147483646 w 3904"/>
                <a:gd name="T19" fmla="*/ 2147483646 h 2970"/>
                <a:gd name="T20" fmla="*/ 2147483646 w 3904"/>
                <a:gd name="T21" fmla="*/ 2147483646 h 2970"/>
                <a:gd name="T22" fmla="*/ 2147483646 w 3904"/>
                <a:gd name="T23" fmla="*/ 2147483646 h 2970"/>
                <a:gd name="T24" fmla="*/ 2147483646 w 3904"/>
                <a:gd name="T25" fmla="*/ 2147483646 h 2970"/>
                <a:gd name="T26" fmla="*/ 2147483646 w 3904"/>
                <a:gd name="T27" fmla="*/ 2147483646 h 2970"/>
                <a:gd name="T28" fmla="*/ 2147483646 w 3904"/>
                <a:gd name="T29" fmla="*/ 2147483646 h 2970"/>
                <a:gd name="T30" fmla="*/ 2147483646 w 3904"/>
                <a:gd name="T31" fmla="*/ 2147483646 h 2970"/>
                <a:gd name="T32" fmla="*/ 2147483646 w 3904"/>
                <a:gd name="T33" fmla="*/ 639534953 h 2970"/>
                <a:gd name="T34" fmla="*/ 2147483646 w 3904"/>
                <a:gd name="T35" fmla="*/ 639534953 h 297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3904" h="2970" extrusionOk="0">
                  <a:moveTo>
                    <a:pt x="1068" y="468"/>
                  </a:moveTo>
                  <a:lnTo>
                    <a:pt x="2902" y="935"/>
                  </a:lnTo>
                  <a:cubicBezTo>
                    <a:pt x="3002" y="1035"/>
                    <a:pt x="3336" y="1469"/>
                    <a:pt x="3069" y="1969"/>
                  </a:cubicBezTo>
                  <a:cubicBezTo>
                    <a:pt x="3002" y="2169"/>
                    <a:pt x="2802" y="2369"/>
                    <a:pt x="2435" y="2469"/>
                  </a:cubicBezTo>
                  <a:cubicBezTo>
                    <a:pt x="2278" y="2522"/>
                    <a:pt x="2117" y="2547"/>
                    <a:pt x="1956" y="2547"/>
                  </a:cubicBezTo>
                  <a:cubicBezTo>
                    <a:pt x="1500" y="2547"/>
                    <a:pt x="1046" y="2347"/>
                    <a:pt x="701" y="2002"/>
                  </a:cubicBezTo>
                  <a:cubicBezTo>
                    <a:pt x="501" y="1802"/>
                    <a:pt x="401" y="1502"/>
                    <a:pt x="401" y="1235"/>
                  </a:cubicBezTo>
                  <a:cubicBezTo>
                    <a:pt x="467" y="701"/>
                    <a:pt x="901" y="501"/>
                    <a:pt x="1068" y="468"/>
                  </a:cubicBezTo>
                  <a:close/>
                  <a:moveTo>
                    <a:pt x="1034" y="1"/>
                  </a:moveTo>
                  <a:cubicBezTo>
                    <a:pt x="1001" y="34"/>
                    <a:pt x="134" y="301"/>
                    <a:pt x="34" y="1202"/>
                  </a:cubicBezTo>
                  <a:cubicBezTo>
                    <a:pt x="0" y="1569"/>
                    <a:pt x="167" y="1969"/>
                    <a:pt x="467" y="2302"/>
                  </a:cubicBezTo>
                  <a:cubicBezTo>
                    <a:pt x="868" y="2703"/>
                    <a:pt x="1401" y="2970"/>
                    <a:pt x="2002" y="2970"/>
                  </a:cubicBezTo>
                  <a:cubicBezTo>
                    <a:pt x="2202" y="2970"/>
                    <a:pt x="2402" y="2970"/>
                    <a:pt x="2635" y="2870"/>
                  </a:cubicBezTo>
                  <a:cubicBezTo>
                    <a:pt x="3069" y="2703"/>
                    <a:pt x="3369" y="2469"/>
                    <a:pt x="3536" y="2136"/>
                  </a:cubicBezTo>
                  <a:cubicBezTo>
                    <a:pt x="3903" y="1302"/>
                    <a:pt x="3303" y="635"/>
                    <a:pt x="3236" y="601"/>
                  </a:cubicBezTo>
                  <a:cubicBezTo>
                    <a:pt x="3236" y="601"/>
                    <a:pt x="3203" y="535"/>
                    <a:pt x="3169" y="535"/>
                  </a:cubicBezTo>
                  <a:lnTo>
                    <a:pt x="1168" y="1"/>
                  </a:lnTo>
                  <a:lnTo>
                    <a:pt x="1034" y="1"/>
                  </a:lnTo>
                  <a:close/>
                </a:path>
              </a:pathLst>
            </a:custGeom>
            <a:solidFill>
              <a:srgbClr val="335B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03" name="Google Shape;23743;p47">
              <a:extLst>
                <a:ext uri="{FF2B5EF4-FFF2-40B4-BE49-F238E27FC236}">
                  <a16:creationId xmlns:a16="http://schemas.microsoft.com/office/drawing/2014/main" id="{587501B9-E746-128D-C5A6-79EDC98D746C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7654542" y="94332"/>
              <a:ext cx="74742" cy="69828"/>
            </a:xfrm>
            <a:custGeom>
              <a:avLst/>
              <a:gdLst>
                <a:gd name="T0" fmla="*/ 2147483646 w 3037"/>
                <a:gd name="T1" fmla="*/ 0 h 2373"/>
                <a:gd name="T2" fmla="*/ 2147483646 w 3037"/>
                <a:gd name="T3" fmla="*/ 2147483646 h 2373"/>
                <a:gd name="T4" fmla="*/ 2147483646 w 3037"/>
                <a:gd name="T5" fmla="*/ 2147483646 h 2373"/>
                <a:gd name="T6" fmla="*/ 2147483646 w 3037"/>
                <a:gd name="T7" fmla="*/ 2147483646 h 2373"/>
                <a:gd name="T8" fmla="*/ 2147483646 w 3037"/>
                <a:gd name="T9" fmla="*/ 2147483646 h 2373"/>
                <a:gd name="T10" fmla="*/ 2147483646 w 3037"/>
                <a:gd name="T11" fmla="*/ 2147483646 h 2373"/>
                <a:gd name="T12" fmla="*/ 2147483646 w 3037"/>
                <a:gd name="T13" fmla="*/ 2147483646 h 2373"/>
                <a:gd name="T14" fmla="*/ 2147483646 w 3037"/>
                <a:gd name="T15" fmla="*/ 0 h 237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037" h="2373" extrusionOk="0">
                  <a:moveTo>
                    <a:pt x="801" y="0"/>
                  </a:moveTo>
                  <a:cubicBezTo>
                    <a:pt x="801" y="0"/>
                    <a:pt x="134" y="200"/>
                    <a:pt x="34" y="934"/>
                  </a:cubicBezTo>
                  <a:cubicBezTo>
                    <a:pt x="1" y="1335"/>
                    <a:pt x="134" y="1601"/>
                    <a:pt x="334" y="1835"/>
                  </a:cubicBezTo>
                  <a:cubicBezTo>
                    <a:pt x="638" y="2186"/>
                    <a:pt x="1057" y="2373"/>
                    <a:pt x="1487" y="2373"/>
                  </a:cubicBezTo>
                  <a:cubicBezTo>
                    <a:pt x="1670" y="2373"/>
                    <a:pt x="1856" y="2338"/>
                    <a:pt x="2035" y="2269"/>
                  </a:cubicBezTo>
                  <a:cubicBezTo>
                    <a:pt x="2336" y="2202"/>
                    <a:pt x="2602" y="2035"/>
                    <a:pt x="2769" y="1702"/>
                  </a:cubicBezTo>
                  <a:cubicBezTo>
                    <a:pt x="3036" y="1034"/>
                    <a:pt x="2536" y="501"/>
                    <a:pt x="2536" y="501"/>
                  </a:cubicBezTo>
                  <a:lnTo>
                    <a:pt x="801" y="0"/>
                  </a:lnTo>
                  <a:close/>
                </a:path>
              </a:pathLst>
            </a:custGeom>
            <a:solidFill>
              <a:srgbClr val="335B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04" name="Google Shape;23744;p47">
              <a:extLst>
                <a:ext uri="{FF2B5EF4-FFF2-40B4-BE49-F238E27FC236}">
                  <a16:creationId xmlns:a16="http://schemas.microsoft.com/office/drawing/2014/main" id="{945EE1F9-2E93-5B2A-DAF6-6357E66FC32E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7648693" y="89266"/>
              <a:ext cx="85399" cy="80509"/>
            </a:xfrm>
            <a:custGeom>
              <a:avLst/>
              <a:gdLst>
                <a:gd name="T0" fmla="*/ 2147483646 w 3470"/>
                <a:gd name="T1" fmla="*/ 2147483646 h 2736"/>
                <a:gd name="T2" fmla="*/ 2147483646 w 3470"/>
                <a:gd name="T3" fmla="*/ 2147483646 h 2736"/>
                <a:gd name="T4" fmla="*/ 2147483646 w 3470"/>
                <a:gd name="T5" fmla="*/ 2147483646 h 2736"/>
                <a:gd name="T6" fmla="*/ 2147483646 w 3470"/>
                <a:gd name="T7" fmla="*/ 2147483646 h 2736"/>
                <a:gd name="T8" fmla="*/ 2147483646 w 3470"/>
                <a:gd name="T9" fmla="*/ 2147483646 h 2736"/>
                <a:gd name="T10" fmla="*/ 2147483646 w 3470"/>
                <a:gd name="T11" fmla="*/ 2147483646 h 2736"/>
                <a:gd name="T12" fmla="*/ 2147483646 w 3470"/>
                <a:gd name="T13" fmla="*/ 2147483646 h 2736"/>
                <a:gd name="T14" fmla="*/ 2147483646 w 3470"/>
                <a:gd name="T15" fmla="*/ 2147483646 h 2736"/>
                <a:gd name="T16" fmla="*/ 2147483646 w 3470"/>
                <a:gd name="T17" fmla="*/ 639527067 h 2736"/>
                <a:gd name="T18" fmla="*/ 0 w 3470"/>
                <a:gd name="T19" fmla="*/ 2147483646 h 2736"/>
                <a:gd name="T20" fmla="*/ 2147483646 w 3470"/>
                <a:gd name="T21" fmla="*/ 2147483646 h 2736"/>
                <a:gd name="T22" fmla="*/ 2147483646 w 3470"/>
                <a:gd name="T23" fmla="*/ 2147483646 h 2736"/>
                <a:gd name="T24" fmla="*/ 2147483646 w 3470"/>
                <a:gd name="T25" fmla="*/ 2147483646 h 2736"/>
                <a:gd name="T26" fmla="*/ 2147483646 w 3470"/>
                <a:gd name="T27" fmla="*/ 2147483646 h 2736"/>
                <a:gd name="T28" fmla="*/ 2147483646 w 3470"/>
                <a:gd name="T29" fmla="*/ 2147483646 h 2736"/>
                <a:gd name="T30" fmla="*/ 2147483646 w 3470"/>
                <a:gd name="T31" fmla="*/ 2147483646 h 2736"/>
                <a:gd name="T32" fmla="*/ 2147483646 w 3470"/>
                <a:gd name="T33" fmla="*/ 639527067 h 2736"/>
                <a:gd name="T34" fmla="*/ 2147483646 w 3470"/>
                <a:gd name="T35" fmla="*/ 639527067 h 27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3470" h="2736" extrusionOk="0">
                  <a:moveTo>
                    <a:pt x="1001" y="401"/>
                  </a:moveTo>
                  <a:lnTo>
                    <a:pt x="2636" y="801"/>
                  </a:lnTo>
                  <a:cubicBezTo>
                    <a:pt x="2702" y="901"/>
                    <a:pt x="2969" y="1268"/>
                    <a:pt x="2736" y="1735"/>
                  </a:cubicBezTo>
                  <a:cubicBezTo>
                    <a:pt x="2636" y="2002"/>
                    <a:pt x="2469" y="2169"/>
                    <a:pt x="2169" y="2235"/>
                  </a:cubicBezTo>
                  <a:cubicBezTo>
                    <a:pt x="2005" y="2307"/>
                    <a:pt x="1834" y="2341"/>
                    <a:pt x="1666" y="2341"/>
                  </a:cubicBezTo>
                  <a:cubicBezTo>
                    <a:pt x="1288" y="2341"/>
                    <a:pt x="922" y="2169"/>
                    <a:pt x="668" y="1869"/>
                  </a:cubicBezTo>
                  <a:cubicBezTo>
                    <a:pt x="501" y="1668"/>
                    <a:pt x="367" y="1402"/>
                    <a:pt x="401" y="1168"/>
                  </a:cubicBezTo>
                  <a:cubicBezTo>
                    <a:pt x="467" y="668"/>
                    <a:pt x="868" y="468"/>
                    <a:pt x="1001" y="401"/>
                  </a:cubicBezTo>
                  <a:close/>
                  <a:moveTo>
                    <a:pt x="901" y="1"/>
                  </a:moveTo>
                  <a:cubicBezTo>
                    <a:pt x="868" y="1"/>
                    <a:pt x="67" y="234"/>
                    <a:pt x="0" y="1135"/>
                  </a:cubicBezTo>
                  <a:cubicBezTo>
                    <a:pt x="0" y="1435"/>
                    <a:pt x="134" y="1835"/>
                    <a:pt x="367" y="2102"/>
                  </a:cubicBezTo>
                  <a:cubicBezTo>
                    <a:pt x="701" y="2536"/>
                    <a:pt x="1201" y="2736"/>
                    <a:pt x="1702" y="2736"/>
                  </a:cubicBezTo>
                  <a:cubicBezTo>
                    <a:pt x="1902" y="2736"/>
                    <a:pt x="2135" y="2736"/>
                    <a:pt x="2335" y="2669"/>
                  </a:cubicBezTo>
                  <a:cubicBezTo>
                    <a:pt x="2702" y="2536"/>
                    <a:pt x="2969" y="2302"/>
                    <a:pt x="3136" y="1969"/>
                  </a:cubicBezTo>
                  <a:cubicBezTo>
                    <a:pt x="3470" y="1135"/>
                    <a:pt x="2903" y="534"/>
                    <a:pt x="2869" y="501"/>
                  </a:cubicBezTo>
                  <a:cubicBezTo>
                    <a:pt x="2869" y="501"/>
                    <a:pt x="2836" y="468"/>
                    <a:pt x="2802" y="468"/>
                  </a:cubicBezTo>
                  <a:lnTo>
                    <a:pt x="1035" y="1"/>
                  </a:lnTo>
                  <a:lnTo>
                    <a:pt x="901" y="1"/>
                  </a:lnTo>
                  <a:close/>
                </a:path>
              </a:pathLst>
            </a:custGeom>
            <a:solidFill>
              <a:srgbClr val="335B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05" name="Google Shape;23745;p47">
              <a:extLst>
                <a:ext uri="{FF2B5EF4-FFF2-40B4-BE49-F238E27FC236}">
                  <a16:creationId xmlns:a16="http://schemas.microsoft.com/office/drawing/2014/main" id="{6CA16BAC-2417-304E-394E-1177F81452ED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7658612" y="95077"/>
              <a:ext cx="72257" cy="38666"/>
            </a:xfrm>
            <a:custGeom>
              <a:avLst/>
              <a:gdLst>
                <a:gd name="T0" fmla="*/ 2147483646 w 2936"/>
                <a:gd name="T1" fmla="*/ 0 h 1314"/>
                <a:gd name="T2" fmla="*/ 2147483646 w 2936"/>
                <a:gd name="T3" fmla="*/ 2147483646 h 1314"/>
                <a:gd name="T4" fmla="*/ 2147483646 w 2936"/>
                <a:gd name="T5" fmla="*/ 2147483646 h 1314"/>
                <a:gd name="T6" fmla="*/ 2147483646 w 2936"/>
                <a:gd name="T7" fmla="*/ 2147483646 h 1314"/>
                <a:gd name="T8" fmla="*/ 2147483646 w 2936"/>
                <a:gd name="T9" fmla="*/ 2147483646 h 1314"/>
                <a:gd name="T10" fmla="*/ 2147483646 w 2936"/>
                <a:gd name="T11" fmla="*/ 2147483646 h 1314"/>
                <a:gd name="T12" fmla="*/ 2147483646 w 2936"/>
                <a:gd name="T13" fmla="*/ 2147483646 h 1314"/>
                <a:gd name="T14" fmla="*/ 2147483646 w 2936"/>
                <a:gd name="T15" fmla="*/ 2147483646 h 1314"/>
                <a:gd name="T16" fmla="*/ 2147483646 w 2936"/>
                <a:gd name="T17" fmla="*/ 2147483646 h 1314"/>
                <a:gd name="T18" fmla="*/ 2147483646 w 2936"/>
                <a:gd name="T19" fmla="*/ 2147483646 h 1314"/>
                <a:gd name="T20" fmla="*/ 2147483646 w 2936"/>
                <a:gd name="T21" fmla="*/ 2147483646 h 1314"/>
                <a:gd name="T22" fmla="*/ 2147483646 w 2936"/>
                <a:gd name="T23" fmla="*/ 2147483646 h 1314"/>
                <a:gd name="T24" fmla="*/ 2147483646 w 2936"/>
                <a:gd name="T25" fmla="*/ 2147483646 h 1314"/>
                <a:gd name="T26" fmla="*/ 2147483646 w 2936"/>
                <a:gd name="T27" fmla="*/ 2147483646 h 1314"/>
                <a:gd name="T28" fmla="*/ 2147483646 w 2936"/>
                <a:gd name="T29" fmla="*/ 2147483646 h 1314"/>
                <a:gd name="T30" fmla="*/ 2147483646 w 2936"/>
                <a:gd name="T31" fmla="*/ 2147483646 h 1314"/>
                <a:gd name="T32" fmla="*/ 2147483646 w 2936"/>
                <a:gd name="T33" fmla="*/ 0 h 131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936" h="1314" extrusionOk="0">
                  <a:moveTo>
                    <a:pt x="194" y="0"/>
                  </a:moveTo>
                  <a:cubicBezTo>
                    <a:pt x="171" y="0"/>
                    <a:pt x="150" y="4"/>
                    <a:pt x="133" y="13"/>
                  </a:cubicBezTo>
                  <a:cubicBezTo>
                    <a:pt x="33" y="113"/>
                    <a:pt x="0" y="213"/>
                    <a:pt x="33" y="313"/>
                  </a:cubicBezTo>
                  <a:cubicBezTo>
                    <a:pt x="133" y="446"/>
                    <a:pt x="200" y="513"/>
                    <a:pt x="300" y="646"/>
                  </a:cubicBezTo>
                  <a:cubicBezTo>
                    <a:pt x="534" y="947"/>
                    <a:pt x="901" y="1147"/>
                    <a:pt x="1301" y="1214"/>
                  </a:cubicBezTo>
                  <a:cubicBezTo>
                    <a:pt x="1468" y="1247"/>
                    <a:pt x="1668" y="1314"/>
                    <a:pt x="1835" y="1314"/>
                  </a:cubicBezTo>
                  <a:cubicBezTo>
                    <a:pt x="2035" y="1314"/>
                    <a:pt x="2235" y="1314"/>
                    <a:pt x="2435" y="1214"/>
                  </a:cubicBezTo>
                  <a:cubicBezTo>
                    <a:pt x="2569" y="1180"/>
                    <a:pt x="2702" y="1147"/>
                    <a:pt x="2835" y="1047"/>
                  </a:cubicBezTo>
                  <a:cubicBezTo>
                    <a:pt x="2935" y="980"/>
                    <a:pt x="2935" y="847"/>
                    <a:pt x="2902" y="780"/>
                  </a:cubicBezTo>
                  <a:cubicBezTo>
                    <a:pt x="2858" y="691"/>
                    <a:pt x="2784" y="661"/>
                    <a:pt x="2709" y="661"/>
                  </a:cubicBezTo>
                  <a:cubicBezTo>
                    <a:pt x="2672" y="661"/>
                    <a:pt x="2635" y="669"/>
                    <a:pt x="2602" y="680"/>
                  </a:cubicBezTo>
                  <a:cubicBezTo>
                    <a:pt x="2535" y="713"/>
                    <a:pt x="2435" y="780"/>
                    <a:pt x="2335" y="813"/>
                  </a:cubicBezTo>
                  <a:cubicBezTo>
                    <a:pt x="2185" y="847"/>
                    <a:pt x="2027" y="863"/>
                    <a:pt x="1868" y="863"/>
                  </a:cubicBezTo>
                  <a:cubicBezTo>
                    <a:pt x="1710" y="863"/>
                    <a:pt x="1551" y="847"/>
                    <a:pt x="1401" y="813"/>
                  </a:cubicBezTo>
                  <a:cubicBezTo>
                    <a:pt x="1101" y="713"/>
                    <a:pt x="834" y="546"/>
                    <a:pt x="600" y="346"/>
                  </a:cubicBezTo>
                  <a:cubicBezTo>
                    <a:pt x="534" y="246"/>
                    <a:pt x="467" y="179"/>
                    <a:pt x="400" y="113"/>
                  </a:cubicBezTo>
                  <a:cubicBezTo>
                    <a:pt x="350" y="38"/>
                    <a:pt x="263" y="0"/>
                    <a:pt x="194" y="0"/>
                  </a:cubicBezTo>
                  <a:close/>
                </a:path>
              </a:pathLst>
            </a:custGeom>
            <a:solidFill>
              <a:srgbClr val="4A2A0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06" name="Google Shape;23746;p47">
              <a:extLst>
                <a:ext uri="{FF2B5EF4-FFF2-40B4-BE49-F238E27FC236}">
                  <a16:creationId xmlns:a16="http://schemas.microsoft.com/office/drawing/2014/main" id="{2F735868-8FDE-EFF6-9FFA-943947346B3D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7578881" y="-258616"/>
              <a:ext cx="286516" cy="344077"/>
            </a:xfrm>
            <a:custGeom>
              <a:avLst/>
              <a:gdLst>
                <a:gd name="T0" fmla="*/ 2147483646 w 11642"/>
                <a:gd name="T1" fmla="*/ 639532768 h 11693"/>
                <a:gd name="T2" fmla="*/ 2147483646 w 11642"/>
                <a:gd name="T3" fmla="*/ 2147483646 h 11693"/>
                <a:gd name="T4" fmla="*/ 2147483646 w 11642"/>
                <a:gd name="T5" fmla="*/ 2147483646 h 11693"/>
                <a:gd name="T6" fmla="*/ 0 w 11642"/>
                <a:gd name="T7" fmla="*/ 2147483646 h 11693"/>
                <a:gd name="T8" fmla="*/ 2147483646 w 11642"/>
                <a:gd name="T9" fmla="*/ 2147483646 h 11693"/>
                <a:gd name="T10" fmla="*/ 2147483646 w 11642"/>
                <a:gd name="T11" fmla="*/ 2147483646 h 11693"/>
                <a:gd name="T12" fmla="*/ 2147483646 w 11642"/>
                <a:gd name="T13" fmla="*/ 2147483646 h 11693"/>
                <a:gd name="T14" fmla="*/ 2147483646 w 11642"/>
                <a:gd name="T15" fmla="*/ 2147483646 h 11693"/>
                <a:gd name="T16" fmla="*/ 2147483646 w 11642"/>
                <a:gd name="T17" fmla="*/ 2147483646 h 11693"/>
                <a:gd name="T18" fmla="*/ 2147483646 w 11642"/>
                <a:gd name="T19" fmla="*/ 2147483646 h 11693"/>
                <a:gd name="T20" fmla="*/ 2147483646 w 11642"/>
                <a:gd name="T21" fmla="*/ 2147483646 h 11693"/>
                <a:gd name="T22" fmla="*/ 2147483646 w 11642"/>
                <a:gd name="T23" fmla="*/ 2147483646 h 11693"/>
                <a:gd name="T24" fmla="*/ 2147483646 w 11642"/>
                <a:gd name="T25" fmla="*/ 2147483646 h 11693"/>
                <a:gd name="T26" fmla="*/ 2147483646 w 11642"/>
                <a:gd name="T27" fmla="*/ 2147483646 h 11693"/>
                <a:gd name="T28" fmla="*/ 2147483646 w 11642"/>
                <a:gd name="T29" fmla="*/ 639532768 h 11693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1642" h="11693" extrusionOk="0">
                  <a:moveTo>
                    <a:pt x="3490" y="1"/>
                  </a:moveTo>
                  <a:cubicBezTo>
                    <a:pt x="3433" y="1"/>
                    <a:pt x="3382" y="11"/>
                    <a:pt x="3336" y="31"/>
                  </a:cubicBezTo>
                  <a:cubicBezTo>
                    <a:pt x="2502" y="498"/>
                    <a:pt x="2769" y="4334"/>
                    <a:pt x="2769" y="4334"/>
                  </a:cubicBezTo>
                  <a:cubicBezTo>
                    <a:pt x="2769" y="4334"/>
                    <a:pt x="0" y="5368"/>
                    <a:pt x="0" y="6135"/>
                  </a:cubicBezTo>
                  <a:cubicBezTo>
                    <a:pt x="33" y="6869"/>
                    <a:pt x="3202" y="7870"/>
                    <a:pt x="3202" y="7870"/>
                  </a:cubicBezTo>
                  <a:cubicBezTo>
                    <a:pt x="3503" y="9771"/>
                    <a:pt x="3803" y="11506"/>
                    <a:pt x="4470" y="11672"/>
                  </a:cubicBezTo>
                  <a:cubicBezTo>
                    <a:pt x="4514" y="11686"/>
                    <a:pt x="4560" y="11692"/>
                    <a:pt x="4608" y="11692"/>
                  </a:cubicBezTo>
                  <a:cubicBezTo>
                    <a:pt x="5286" y="11692"/>
                    <a:pt x="6348" y="10406"/>
                    <a:pt x="7439" y="9004"/>
                  </a:cubicBezTo>
                  <a:cubicBezTo>
                    <a:pt x="7439" y="9004"/>
                    <a:pt x="8968" y="9351"/>
                    <a:pt x="10043" y="9351"/>
                  </a:cubicBezTo>
                  <a:cubicBezTo>
                    <a:pt x="10532" y="9351"/>
                    <a:pt x="10927" y="9279"/>
                    <a:pt x="11041" y="9071"/>
                  </a:cubicBezTo>
                  <a:cubicBezTo>
                    <a:pt x="11442" y="8403"/>
                    <a:pt x="9507" y="6135"/>
                    <a:pt x="9507" y="6135"/>
                  </a:cubicBezTo>
                  <a:cubicBezTo>
                    <a:pt x="9507" y="6135"/>
                    <a:pt x="11642" y="2933"/>
                    <a:pt x="11141" y="2132"/>
                  </a:cubicBezTo>
                  <a:cubicBezTo>
                    <a:pt x="11034" y="1961"/>
                    <a:pt x="10774" y="1893"/>
                    <a:pt x="10431" y="1893"/>
                  </a:cubicBezTo>
                  <a:cubicBezTo>
                    <a:pt x="9173" y="1893"/>
                    <a:pt x="6805" y="2799"/>
                    <a:pt x="6805" y="2799"/>
                  </a:cubicBezTo>
                  <a:cubicBezTo>
                    <a:pt x="6805" y="2799"/>
                    <a:pt x="4453" y="1"/>
                    <a:pt x="3490" y="1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07" name="Google Shape;23747;p47">
              <a:extLst>
                <a:ext uri="{FF2B5EF4-FFF2-40B4-BE49-F238E27FC236}">
                  <a16:creationId xmlns:a16="http://schemas.microsoft.com/office/drawing/2014/main" id="{ABABC09C-7D97-BABD-9EF1-BC93E0CE383D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7574513" y="-264308"/>
              <a:ext cx="294736" cy="356995"/>
            </a:xfrm>
            <a:custGeom>
              <a:avLst/>
              <a:gdLst>
                <a:gd name="T0" fmla="*/ 2147483646 w 11976"/>
                <a:gd name="T1" fmla="*/ 2147483646 h 12132"/>
                <a:gd name="T2" fmla="*/ 2147483646 w 11976"/>
                <a:gd name="T3" fmla="*/ 2147483646 h 12132"/>
                <a:gd name="T4" fmla="*/ 2147483646 w 11976"/>
                <a:gd name="T5" fmla="*/ 2147483646 h 12132"/>
                <a:gd name="T6" fmla="*/ 2147483646 w 11976"/>
                <a:gd name="T7" fmla="*/ 2147483646 h 12132"/>
                <a:gd name="T8" fmla="*/ 2147483646 w 11976"/>
                <a:gd name="T9" fmla="*/ 2147483646 h 12132"/>
                <a:gd name="T10" fmla="*/ 2147483646 w 11976"/>
                <a:gd name="T11" fmla="*/ 2147483646 h 12132"/>
                <a:gd name="T12" fmla="*/ 2147483646 w 11976"/>
                <a:gd name="T13" fmla="*/ 2147483646 h 12132"/>
                <a:gd name="T14" fmla="*/ 2147483646 w 11976"/>
                <a:gd name="T15" fmla="*/ 2147483646 h 12132"/>
                <a:gd name="T16" fmla="*/ 2147483646 w 11976"/>
                <a:gd name="T17" fmla="*/ 2147483646 h 12132"/>
                <a:gd name="T18" fmla="*/ 2147483646 w 11976"/>
                <a:gd name="T19" fmla="*/ 2147483646 h 12132"/>
                <a:gd name="T20" fmla="*/ 2147483646 w 11976"/>
                <a:gd name="T21" fmla="*/ 2147483646 h 12132"/>
                <a:gd name="T22" fmla="*/ 2147483646 w 11976"/>
                <a:gd name="T23" fmla="*/ 2147483646 h 12132"/>
                <a:gd name="T24" fmla="*/ 2147483646 w 11976"/>
                <a:gd name="T25" fmla="*/ 2147483646 h 12132"/>
                <a:gd name="T26" fmla="*/ 2147483646 w 11976"/>
                <a:gd name="T27" fmla="*/ 2147483646 h 12132"/>
                <a:gd name="T28" fmla="*/ 2147483646 w 11976"/>
                <a:gd name="T29" fmla="*/ 2147483646 h 12132"/>
                <a:gd name="T30" fmla="*/ 2147483646 w 11976"/>
                <a:gd name="T31" fmla="*/ 2147483646 h 12132"/>
                <a:gd name="T32" fmla="*/ 2147483646 w 11976"/>
                <a:gd name="T33" fmla="*/ 2147483646 h 12132"/>
                <a:gd name="T34" fmla="*/ 2147483646 w 11976"/>
                <a:gd name="T35" fmla="*/ 2147483646 h 12132"/>
                <a:gd name="T36" fmla="*/ 2147483646 w 11976"/>
                <a:gd name="T37" fmla="*/ 2147483646 h 12132"/>
                <a:gd name="T38" fmla="*/ 2147483646 w 11976"/>
                <a:gd name="T39" fmla="*/ 2147483646 h 12132"/>
                <a:gd name="T40" fmla="*/ 2147483646 w 11976"/>
                <a:gd name="T41" fmla="*/ 2147483646 h 12132"/>
                <a:gd name="T42" fmla="*/ 2147483646 w 11976"/>
                <a:gd name="T43" fmla="*/ 639532884 h 12132"/>
                <a:gd name="T44" fmla="*/ 2147483646 w 11976"/>
                <a:gd name="T45" fmla="*/ 2147483646 h 12132"/>
                <a:gd name="T46" fmla="*/ 2147483646 w 11976"/>
                <a:gd name="T47" fmla="*/ 2147483646 h 12132"/>
                <a:gd name="T48" fmla="*/ 0 w 11976"/>
                <a:gd name="T49" fmla="*/ 2147483646 h 12132"/>
                <a:gd name="T50" fmla="*/ 2147483646 w 11976"/>
                <a:gd name="T51" fmla="*/ 2147483646 h 12132"/>
                <a:gd name="T52" fmla="*/ 2147483646 w 11976"/>
                <a:gd name="T53" fmla="*/ 2147483646 h 12132"/>
                <a:gd name="T54" fmla="*/ 2147483646 w 11976"/>
                <a:gd name="T55" fmla="*/ 2147483646 h 12132"/>
                <a:gd name="T56" fmla="*/ 2147483646 w 11976"/>
                <a:gd name="T57" fmla="*/ 2147483646 h 12132"/>
                <a:gd name="T58" fmla="*/ 2147483646 w 11976"/>
                <a:gd name="T59" fmla="*/ 2147483646 h 12132"/>
                <a:gd name="T60" fmla="*/ 2147483646 w 11976"/>
                <a:gd name="T61" fmla="*/ 2147483646 h 12132"/>
                <a:gd name="T62" fmla="*/ 2147483646 w 11976"/>
                <a:gd name="T63" fmla="*/ 2147483646 h 12132"/>
                <a:gd name="T64" fmla="*/ 2147483646 w 11976"/>
                <a:gd name="T65" fmla="*/ 2147483646 h 12132"/>
                <a:gd name="T66" fmla="*/ 2147483646 w 11976"/>
                <a:gd name="T67" fmla="*/ 2147483646 h 12132"/>
                <a:gd name="T68" fmla="*/ 2147483646 w 11976"/>
                <a:gd name="T69" fmla="*/ 2147483646 h 12132"/>
                <a:gd name="T70" fmla="*/ 2147483646 w 11976"/>
                <a:gd name="T71" fmla="*/ 639532884 h 1213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1976" h="12132" extrusionOk="0">
                  <a:moveTo>
                    <a:pt x="3703" y="456"/>
                  </a:moveTo>
                  <a:cubicBezTo>
                    <a:pt x="4270" y="456"/>
                    <a:pt x="5671" y="1791"/>
                    <a:pt x="6838" y="3158"/>
                  </a:cubicBezTo>
                  <a:cubicBezTo>
                    <a:pt x="6909" y="3182"/>
                    <a:pt x="6963" y="3205"/>
                    <a:pt x="7024" y="3205"/>
                  </a:cubicBezTo>
                  <a:cubicBezTo>
                    <a:pt x="7050" y="3205"/>
                    <a:pt x="7076" y="3201"/>
                    <a:pt x="7105" y="3192"/>
                  </a:cubicBezTo>
                  <a:cubicBezTo>
                    <a:pt x="8421" y="2695"/>
                    <a:pt x="9902" y="2310"/>
                    <a:pt x="10671" y="2310"/>
                  </a:cubicBezTo>
                  <a:cubicBezTo>
                    <a:pt x="10935" y="2310"/>
                    <a:pt x="11115" y="2355"/>
                    <a:pt x="11175" y="2458"/>
                  </a:cubicBezTo>
                  <a:cubicBezTo>
                    <a:pt x="11442" y="2891"/>
                    <a:pt x="10374" y="4960"/>
                    <a:pt x="9540" y="6227"/>
                  </a:cubicBezTo>
                  <a:cubicBezTo>
                    <a:pt x="9474" y="6327"/>
                    <a:pt x="9507" y="6427"/>
                    <a:pt x="9540" y="6494"/>
                  </a:cubicBezTo>
                  <a:cubicBezTo>
                    <a:pt x="10441" y="7528"/>
                    <a:pt x="11208" y="8829"/>
                    <a:pt x="11041" y="9163"/>
                  </a:cubicBezTo>
                  <a:cubicBezTo>
                    <a:pt x="10977" y="9279"/>
                    <a:pt x="10679" y="9330"/>
                    <a:pt x="10250" y="9330"/>
                  </a:cubicBezTo>
                  <a:cubicBezTo>
                    <a:pt x="9569" y="9330"/>
                    <a:pt x="8560" y="9200"/>
                    <a:pt x="7639" y="8996"/>
                  </a:cubicBezTo>
                  <a:cubicBezTo>
                    <a:pt x="7539" y="8996"/>
                    <a:pt x="7472" y="8996"/>
                    <a:pt x="7439" y="9062"/>
                  </a:cubicBezTo>
                  <a:cubicBezTo>
                    <a:pt x="6643" y="10082"/>
                    <a:pt x="5390" y="11709"/>
                    <a:pt x="4756" y="11709"/>
                  </a:cubicBezTo>
                  <a:cubicBezTo>
                    <a:pt x="4726" y="11709"/>
                    <a:pt x="4697" y="11705"/>
                    <a:pt x="4670" y="11698"/>
                  </a:cubicBezTo>
                  <a:cubicBezTo>
                    <a:pt x="4103" y="11531"/>
                    <a:pt x="3803" y="9363"/>
                    <a:pt x="3603" y="8095"/>
                  </a:cubicBezTo>
                  <a:cubicBezTo>
                    <a:pt x="3603" y="7995"/>
                    <a:pt x="3536" y="7962"/>
                    <a:pt x="3469" y="7928"/>
                  </a:cubicBezTo>
                  <a:cubicBezTo>
                    <a:pt x="2002" y="7461"/>
                    <a:pt x="434" y="6761"/>
                    <a:pt x="434" y="6361"/>
                  </a:cubicBezTo>
                  <a:cubicBezTo>
                    <a:pt x="434" y="5994"/>
                    <a:pt x="1768" y="5260"/>
                    <a:pt x="3036" y="4793"/>
                  </a:cubicBezTo>
                  <a:cubicBezTo>
                    <a:pt x="3136" y="4759"/>
                    <a:pt x="3169" y="4659"/>
                    <a:pt x="3169" y="4593"/>
                  </a:cubicBezTo>
                  <a:cubicBezTo>
                    <a:pt x="3102" y="3025"/>
                    <a:pt x="3136" y="757"/>
                    <a:pt x="3636" y="490"/>
                  </a:cubicBezTo>
                  <a:cubicBezTo>
                    <a:pt x="3636" y="456"/>
                    <a:pt x="3670" y="456"/>
                    <a:pt x="3703" y="456"/>
                  </a:cubicBezTo>
                  <a:close/>
                  <a:moveTo>
                    <a:pt x="3713" y="1"/>
                  </a:moveTo>
                  <a:cubicBezTo>
                    <a:pt x="3624" y="1"/>
                    <a:pt x="3542" y="18"/>
                    <a:pt x="3469" y="56"/>
                  </a:cubicBezTo>
                  <a:cubicBezTo>
                    <a:pt x="2635" y="523"/>
                    <a:pt x="2702" y="3492"/>
                    <a:pt x="2769" y="4392"/>
                  </a:cubicBezTo>
                  <a:cubicBezTo>
                    <a:pt x="1968" y="4693"/>
                    <a:pt x="0" y="5527"/>
                    <a:pt x="0" y="6327"/>
                  </a:cubicBezTo>
                  <a:cubicBezTo>
                    <a:pt x="0" y="7161"/>
                    <a:pt x="2302" y="7962"/>
                    <a:pt x="3203" y="8229"/>
                  </a:cubicBezTo>
                  <a:cubicBezTo>
                    <a:pt x="3503" y="10297"/>
                    <a:pt x="3803" y="11864"/>
                    <a:pt x="4604" y="12065"/>
                  </a:cubicBezTo>
                  <a:cubicBezTo>
                    <a:pt x="4637" y="12131"/>
                    <a:pt x="4704" y="12131"/>
                    <a:pt x="4770" y="12131"/>
                  </a:cubicBezTo>
                  <a:cubicBezTo>
                    <a:pt x="5504" y="12131"/>
                    <a:pt x="6505" y="10964"/>
                    <a:pt x="7672" y="9396"/>
                  </a:cubicBezTo>
                  <a:cubicBezTo>
                    <a:pt x="8232" y="9496"/>
                    <a:pt x="9317" y="9703"/>
                    <a:pt x="10177" y="9703"/>
                  </a:cubicBezTo>
                  <a:cubicBezTo>
                    <a:pt x="10753" y="9703"/>
                    <a:pt x="11228" y="9610"/>
                    <a:pt x="11375" y="9329"/>
                  </a:cubicBezTo>
                  <a:cubicBezTo>
                    <a:pt x="11775" y="8662"/>
                    <a:pt x="10474" y="6961"/>
                    <a:pt x="9941" y="6294"/>
                  </a:cubicBezTo>
                  <a:cubicBezTo>
                    <a:pt x="10441" y="5493"/>
                    <a:pt x="11975" y="2958"/>
                    <a:pt x="11475" y="2158"/>
                  </a:cubicBezTo>
                  <a:cubicBezTo>
                    <a:pt x="11336" y="1935"/>
                    <a:pt x="11016" y="1849"/>
                    <a:pt x="10603" y="1849"/>
                  </a:cubicBezTo>
                  <a:cubicBezTo>
                    <a:pt x="9531" y="1849"/>
                    <a:pt x="7833" y="2426"/>
                    <a:pt x="7039" y="2691"/>
                  </a:cubicBezTo>
                  <a:cubicBezTo>
                    <a:pt x="6399" y="1930"/>
                    <a:pt x="4647" y="1"/>
                    <a:pt x="3713" y="1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08" name="Google Shape;23748;p47">
              <a:extLst>
                <a:ext uri="{FF2B5EF4-FFF2-40B4-BE49-F238E27FC236}">
                  <a16:creationId xmlns:a16="http://schemas.microsoft.com/office/drawing/2014/main" id="{F21B5511-7FD5-E95F-5C56-63AF2674F344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7646620" y="-158956"/>
              <a:ext cx="140403" cy="171171"/>
            </a:xfrm>
            <a:custGeom>
              <a:avLst/>
              <a:gdLst>
                <a:gd name="T0" fmla="*/ 2147483646 w 5705"/>
                <a:gd name="T1" fmla="*/ 2147483646 h 5817"/>
                <a:gd name="T2" fmla="*/ 2147483646 w 5705"/>
                <a:gd name="T3" fmla="*/ 2147483646 h 5817"/>
                <a:gd name="T4" fmla="*/ 2147483646 w 5705"/>
                <a:gd name="T5" fmla="*/ 2147483646 h 5817"/>
                <a:gd name="T6" fmla="*/ 2147483646 w 5705"/>
                <a:gd name="T7" fmla="*/ 2147483646 h 5817"/>
                <a:gd name="T8" fmla="*/ 2147483646 w 5705"/>
                <a:gd name="T9" fmla="*/ 2147483646 h 5817"/>
                <a:gd name="T10" fmla="*/ 2147483646 w 5705"/>
                <a:gd name="T11" fmla="*/ 2147483646 h 5817"/>
                <a:gd name="T12" fmla="*/ 2147483646 w 5705"/>
                <a:gd name="T13" fmla="*/ 2147483646 h 5817"/>
                <a:gd name="T14" fmla="*/ 2147483646 w 5705"/>
                <a:gd name="T15" fmla="*/ 2147483646 h 5817"/>
                <a:gd name="T16" fmla="*/ 2147483646 w 5705"/>
                <a:gd name="T17" fmla="*/ 2147483646 h 5817"/>
                <a:gd name="T18" fmla="*/ 2147483646 w 5705"/>
                <a:gd name="T19" fmla="*/ 2147483646 h 5817"/>
                <a:gd name="T20" fmla="*/ 2147483646 w 5705"/>
                <a:gd name="T21" fmla="*/ 2147483646 h 5817"/>
                <a:gd name="T22" fmla="*/ 2147483646 w 5705"/>
                <a:gd name="T23" fmla="*/ 2147483646 h 5817"/>
                <a:gd name="T24" fmla="*/ 2147483646 w 5705"/>
                <a:gd name="T25" fmla="*/ 2147483646 h 5817"/>
                <a:gd name="T26" fmla="*/ 2147483646 w 5705"/>
                <a:gd name="T27" fmla="*/ 2147483646 h 5817"/>
                <a:gd name="T28" fmla="*/ 2147483646 w 5705"/>
                <a:gd name="T29" fmla="*/ 2147483646 h 5817"/>
                <a:gd name="T30" fmla="*/ 2147483646 w 5705"/>
                <a:gd name="T31" fmla="*/ 0 h 5817"/>
                <a:gd name="T32" fmla="*/ 2147483646 w 5705"/>
                <a:gd name="T33" fmla="*/ 2147483646 h 5817"/>
                <a:gd name="T34" fmla="*/ 2147483646 w 5705"/>
                <a:gd name="T35" fmla="*/ 2147483646 h 5817"/>
                <a:gd name="T36" fmla="*/ 2147483646 w 5705"/>
                <a:gd name="T37" fmla="*/ 2147483646 h 5817"/>
                <a:gd name="T38" fmla="*/ 2147483646 w 5705"/>
                <a:gd name="T39" fmla="*/ 2147483646 h 5817"/>
                <a:gd name="T40" fmla="*/ 2147483646 w 5705"/>
                <a:gd name="T41" fmla="*/ 2147483646 h 5817"/>
                <a:gd name="T42" fmla="*/ 2147483646 w 5705"/>
                <a:gd name="T43" fmla="*/ 2147483646 h 5817"/>
                <a:gd name="T44" fmla="*/ 2147483646 w 5705"/>
                <a:gd name="T45" fmla="*/ 2147483646 h 5817"/>
                <a:gd name="T46" fmla="*/ 2147483646 w 5705"/>
                <a:gd name="T47" fmla="*/ 2147483646 h 5817"/>
                <a:gd name="T48" fmla="*/ 2147483646 w 5705"/>
                <a:gd name="T49" fmla="*/ 2147483646 h 5817"/>
                <a:gd name="T50" fmla="*/ 2147483646 w 5705"/>
                <a:gd name="T51" fmla="*/ 2147483646 h 5817"/>
                <a:gd name="T52" fmla="*/ 2147483646 w 5705"/>
                <a:gd name="T53" fmla="*/ 2147483646 h 5817"/>
                <a:gd name="T54" fmla="*/ 2147483646 w 5705"/>
                <a:gd name="T55" fmla="*/ 2147483646 h 5817"/>
                <a:gd name="T56" fmla="*/ 2147483646 w 5705"/>
                <a:gd name="T57" fmla="*/ 2147483646 h 5817"/>
                <a:gd name="T58" fmla="*/ 2147483646 w 5705"/>
                <a:gd name="T59" fmla="*/ 2147483646 h 5817"/>
                <a:gd name="T60" fmla="*/ 2147483646 w 5705"/>
                <a:gd name="T61" fmla="*/ 2147483646 h 5817"/>
                <a:gd name="T62" fmla="*/ 2147483646 w 5705"/>
                <a:gd name="T63" fmla="*/ 2147483646 h 5817"/>
                <a:gd name="T64" fmla="*/ 2147483646 w 5705"/>
                <a:gd name="T65" fmla="*/ 2147483646 h 5817"/>
                <a:gd name="T66" fmla="*/ 2147483646 w 5705"/>
                <a:gd name="T67" fmla="*/ 2147483646 h 5817"/>
                <a:gd name="T68" fmla="*/ 2147483646 w 5705"/>
                <a:gd name="T69" fmla="*/ 2147483646 h 5817"/>
                <a:gd name="T70" fmla="*/ 2147483646 w 5705"/>
                <a:gd name="T71" fmla="*/ 2147483646 h 5817"/>
                <a:gd name="T72" fmla="*/ 2147483646 w 5705"/>
                <a:gd name="T73" fmla="*/ 2147483646 h 5817"/>
                <a:gd name="T74" fmla="*/ 2147483646 w 5705"/>
                <a:gd name="T75" fmla="*/ 2147483646 h 5817"/>
                <a:gd name="T76" fmla="*/ 2147483646 w 5705"/>
                <a:gd name="T77" fmla="*/ 2147483646 h 5817"/>
                <a:gd name="T78" fmla="*/ 2147483646 w 5705"/>
                <a:gd name="T79" fmla="*/ 2147483646 h 5817"/>
                <a:gd name="T80" fmla="*/ 2147483646 w 5705"/>
                <a:gd name="T81" fmla="*/ 2147483646 h 5817"/>
                <a:gd name="T82" fmla="*/ 2147483646 w 5705"/>
                <a:gd name="T83" fmla="*/ 2147483646 h 5817"/>
                <a:gd name="T84" fmla="*/ 2147483646 w 5705"/>
                <a:gd name="T85" fmla="*/ 0 h 581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5705" h="5817" extrusionOk="0">
                  <a:moveTo>
                    <a:pt x="1935" y="413"/>
                  </a:moveTo>
                  <a:cubicBezTo>
                    <a:pt x="2168" y="513"/>
                    <a:pt x="2369" y="880"/>
                    <a:pt x="2202" y="1580"/>
                  </a:cubicBezTo>
                  <a:cubicBezTo>
                    <a:pt x="2135" y="2014"/>
                    <a:pt x="1935" y="2381"/>
                    <a:pt x="1701" y="2714"/>
                  </a:cubicBezTo>
                  <a:cubicBezTo>
                    <a:pt x="1635" y="2581"/>
                    <a:pt x="1501" y="2414"/>
                    <a:pt x="1468" y="2314"/>
                  </a:cubicBezTo>
                  <a:cubicBezTo>
                    <a:pt x="1168" y="1713"/>
                    <a:pt x="1201" y="1046"/>
                    <a:pt x="1435" y="679"/>
                  </a:cubicBezTo>
                  <a:cubicBezTo>
                    <a:pt x="1501" y="513"/>
                    <a:pt x="1635" y="413"/>
                    <a:pt x="1801" y="413"/>
                  </a:cubicBezTo>
                  <a:cubicBezTo>
                    <a:pt x="1824" y="413"/>
                    <a:pt x="1846" y="427"/>
                    <a:pt x="1878" y="427"/>
                  </a:cubicBezTo>
                  <a:cubicBezTo>
                    <a:pt x="1894" y="427"/>
                    <a:pt x="1913" y="424"/>
                    <a:pt x="1935" y="413"/>
                  </a:cubicBezTo>
                  <a:close/>
                  <a:moveTo>
                    <a:pt x="4937" y="1213"/>
                  </a:moveTo>
                  <a:cubicBezTo>
                    <a:pt x="5137" y="1246"/>
                    <a:pt x="5271" y="1480"/>
                    <a:pt x="5271" y="1680"/>
                  </a:cubicBezTo>
                  <a:cubicBezTo>
                    <a:pt x="5271" y="2080"/>
                    <a:pt x="4970" y="2714"/>
                    <a:pt x="4437" y="3081"/>
                  </a:cubicBezTo>
                  <a:cubicBezTo>
                    <a:pt x="4303" y="3181"/>
                    <a:pt x="4136" y="3248"/>
                    <a:pt x="3970" y="3348"/>
                  </a:cubicBezTo>
                  <a:cubicBezTo>
                    <a:pt x="3936" y="2981"/>
                    <a:pt x="3970" y="2547"/>
                    <a:pt x="4103" y="2147"/>
                  </a:cubicBezTo>
                  <a:cubicBezTo>
                    <a:pt x="4303" y="1480"/>
                    <a:pt x="4570" y="1246"/>
                    <a:pt x="4837" y="1246"/>
                  </a:cubicBezTo>
                  <a:cubicBezTo>
                    <a:pt x="4870" y="1246"/>
                    <a:pt x="4870" y="1246"/>
                    <a:pt x="4937" y="1213"/>
                  </a:cubicBezTo>
                  <a:close/>
                  <a:moveTo>
                    <a:pt x="1846" y="0"/>
                  </a:moveTo>
                  <a:cubicBezTo>
                    <a:pt x="1529" y="0"/>
                    <a:pt x="1256" y="170"/>
                    <a:pt x="1101" y="479"/>
                  </a:cubicBezTo>
                  <a:cubicBezTo>
                    <a:pt x="834" y="1013"/>
                    <a:pt x="834" y="1814"/>
                    <a:pt x="1134" y="2481"/>
                  </a:cubicBezTo>
                  <a:cubicBezTo>
                    <a:pt x="1201" y="2647"/>
                    <a:pt x="1334" y="2848"/>
                    <a:pt x="1501" y="3048"/>
                  </a:cubicBezTo>
                  <a:cubicBezTo>
                    <a:pt x="867" y="3815"/>
                    <a:pt x="134" y="4249"/>
                    <a:pt x="134" y="4249"/>
                  </a:cubicBezTo>
                  <a:cubicBezTo>
                    <a:pt x="0" y="4349"/>
                    <a:pt x="0" y="4482"/>
                    <a:pt x="34" y="4549"/>
                  </a:cubicBezTo>
                  <a:cubicBezTo>
                    <a:pt x="100" y="4638"/>
                    <a:pt x="182" y="4667"/>
                    <a:pt x="249" y="4667"/>
                  </a:cubicBezTo>
                  <a:cubicBezTo>
                    <a:pt x="282" y="4667"/>
                    <a:pt x="312" y="4660"/>
                    <a:pt x="334" y="4649"/>
                  </a:cubicBezTo>
                  <a:cubicBezTo>
                    <a:pt x="367" y="4582"/>
                    <a:pt x="1134" y="4149"/>
                    <a:pt x="1801" y="3348"/>
                  </a:cubicBezTo>
                  <a:cubicBezTo>
                    <a:pt x="2035" y="3515"/>
                    <a:pt x="2335" y="3648"/>
                    <a:pt x="2669" y="3715"/>
                  </a:cubicBezTo>
                  <a:cubicBezTo>
                    <a:pt x="2928" y="3762"/>
                    <a:pt x="3154" y="3809"/>
                    <a:pt x="3371" y="3809"/>
                  </a:cubicBezTo>
                  <a:cubicBezTo>
                    <a:pt x="3460" y="3809"/>
                    <a:pt x="3548" y="3801"/>
                    <a:pt x="3636" y="3782"/>
                  </a:cubicBezTo>
                  <a:cubicBezTo>
                    <a:pt x="3803" y="4849"/>
                    <a:pt x="4203" y="5616"/>
                    <a:pt x="4270" y="5683"/>
                  </a:cubicBezTo>
                  <a:cubicBezTo>
                    <a:pt x="4303" y="5750"/>
                    <a:pt x="4337" y="5816"/>
                    <a:pt x="4437" y="5816"/>
                  </a:cubicBezTo>
                  <a:lnTo>
                    <a:pt x="4537" y="5816"/>
                  </a:lnTo>
                  <a:cubicBezTo>
                    <a:pt x="4670" y="5716"/>
                    <a:pt x="4670" y="5583"/>
                    <a:pt x="4637" y="5516"/>
                  </a:cubicBezTo>
                  <a:cubicBezTo>
                    <a:pt x="4637" y="5516"/>
                    <a:pt x="4203" y="4716"/>
                    <a:pt x="4036" y="3748"/>
                  </a:cubicBezTo>
                  <a:cubicBezTo>
                    <a:pt x="4303" y="3682"/>
                    <a:pt x="4503" y="3548"/>
                    <a:pt x="4670" y="3415"/>
                  </a:cubicBezTo>
                  <a:cubicBezTo>
                    <a:pt x="5271" y="2981"/>
                    <a:pt x="5671" y="2247"/>
                    <a:pt x="5671" y="1680"/>
                  </a:cubicBezTo>
                  <a:cubicBezTo>
                    <a:pt x="5704" y="1246"/>
                    <a:pt x="5437" y="880"/>
                    <a:pt x="5004" y="813"/>
                  </a:cubicBezTo>
                  <a:cubicBezTo>
                    <a:pt x="4956" y="801"/>
                    <a:pt x="4905" y="795"/>
                    <a:pt x="4852" y="795"/>
                  </a:cubicBezTo>
                  <a:cubicBezTo>
                    <a:pt x="4464" y="795"/>
                    <a:pt x="3967" y="1129"/>
                    <a:pt x="3703" y="1980"/>
                  </a:cubicBezTo>
                  <a:cubicBezTo>
                    <a:pt x="3603" y="2481"/>
                    <a:pt x="3536" y="2981"/>
                    <a:pt x="3603" y="3415"/>
                  </a:cubicBezTo>
                  <a:cubicBezTo>
                    <a:pt x="3336" y="3415"/>
                    <a:pt x="3102" y="3415"/>
                    <a:pt x="2802" y="3348"/>
                  </a:cubicBezTo>
                  <a:cubicBezTo>
                    <a:pt x="2502" y="3248"/>
                    <a:pt x="2268" y="3148"/>
                    <a:pt x="2102" y="3014"/>
                  </a:cubicBezTo>
                  <a:cubicBezTo>
                    <a:pt x="2335" y="2647"/>
                    <a:pt x="2535" y="2180"/>
                    <a:pt x="2669" y="1680"/>
                  </a:cubicBezTo>
                  <a:cubicBezTo>
                    <a:pt x="2869" y="713"/>
                    <a:pt x="2535" y="179"/>
                    <a:pt x="2135" y="46"/>
                  </a:cubicBezTo>
                  <a:cubicBezTo>
                    <a:pt x="2036" y="15"/>
                    <a:pt x="1939" y="0"/>
                    <a:pt x="1846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09" name="Google Shape;23749;p47">
              <a:extLst>
                <a:ext uri="{FF2B5EF4-FFF2-40B4-BE49-F238E27FC236}">
                  <a16:creationId xmlns:a16="http://schemas.microsoft.com/office/drawing/2014/main" id="{C472B5F3-E7E3-3903-7AAE-4F3CAE9C5181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8512004" y="518535"/>
              <a:ext cx="95243" cy="156781"/>
            </a:xfrm>
            <a:custGeom>
              <a:avLst/>
              <a:gdLst>
                <a:gd name="T0" fmla="*/ 2147483646 w 3870"/>
                <a:gd name="T1" fmla="*/ 2147483646 h 5328"/>
                <a:gd name="T2" fmla="*/ 2147483646 w 3870"/>
                <a:gd name="T3" fmla="*/ 2147483646 h 5328"/>
                <a:gd name="T4" fmla="*/ 2147483646 w 3870"/>
                <a:gd name="T5" fmla="*/ 2147483646 h 5328"/>
                <a:gd name="T6" fmla="*/ 2147483646 w 3870"/>
                <a:gd name="T7" fmla="*/ 2147483646 h 5328"/>
                <a:gd name="T8" fmla="*/ 2147483646 w 3870"/>
                <a:gd name="T9" fmla="*/ 2147483646 h 5328"/>
                <a:gd name="T10" fmla="*/ 2147483646 w 3870"/>
                <a:gd name="T11" fmla="*/ 2147483646 h 5328"/>
                <a:gd name="T12" fmla="*/ 2147483646 w 3870"/>
                <a:gd name="T13" fmla="*/ 2147483646 h 5328"/>
                <a:gd name="T14" fmla="*/ 2147483646 w 3870"/>
                <a:gd name="T15" fmla="*/ 2147483646 h 5328"/>
                <a:gd name="T16" fmla="*/ 2147483646 w 3870"/>
                <a:gd name="T17" fmla="*/ 2147483646 h 5328"/>
                <a:gd name="T18" fmla="*/ 2147483646 w 3870"/>
                <a:gd name="T19" fmla="*/ 2147483646 h 5328"/>
                <a:gd name="T20" fmla="*/ 2147483646 w 3870"/>
                <a:gd name="T21" fmla="*/ 2147483646 h 5328"/>
                <a:gd name="T22" fmla="*/ 2147483646 w 3870"/>
                <a:gd name="T23" fmla="*/ 2147483646 h 5328"/>
                <a:gd name="T24" fmla="*/ 2147483646 w 3870"/>
                <a:gd name="T25" fmla="*/ 0 h 5328"/>
                <a:gd name="T26" fmla="*/ 2147483646 w 3870"/>
                <a:gd name="T27" fmla="*/ 2147483646 h 5328"/>
                <a:gd name="T28" fmla="*/ 2147483646 w 3870"/>
                <a:gd name="T29" fmla="*/ 2147483646 h 5328"/>
                <a:gd name="T30" fmla="*/ 2147483646 w 3870"/>
                <a:gd name="T31" fmla="*/ 2147483646 h 5328"/>
                <a:gd name="T32" fmla="*/ 2147483646 w 3870"/>
                <a:gd name="T33" fmla="*/ 2147483646 h 5328"/>
                <a:gd name="T34" fmla="*/ 2147483646 w 3870"/>
                <a:gd name="T35" fmla="*/ 2147483646 h 5328"/>
                <a:gd name="T36" fmla="*/ 2147483646 w 3870"/>
                <a:gd name="T37" fmla="*/ 2147483646 h 5328"/>
                <a:gd name="T38" fmla="*/ 2147483646 w 3870"/>
                <a:gd name="T39" fmla="*/ 2147483646 h 5328"/>
                <a:gd name="T40" fmla="*/ 2147483646 w 3870"/>
                <a:gd name="T41" fmla="*/ 2147483646 h 5328"/>
                <a:gd name="T42" fmla="*/ 2147483646 w 3870"/>
                <a:gd name="T43" fmla="*/ 2147483646 h 5328"/>
                <a:gd name="T44" fmla="*/ 2147483646 w 3870"/>
                <a:gd name="T45" fmla="*/ 0 h 532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3870" h="5328" extrusionOk="0">
                  <a:moveTo>
                    <a:pt x="2335" y="390"/>
                  </a:moveTo>
                  <a:cubicBezTo>
                    <a:pt x="2669" y="490"/>
                    <a:pt x="2969" y="724"/>
                    <a:pt x="3169" y="1191"/>
                  </a:cubicBezTo>
                  <a:cubicBezTo>
                    <a:pt x="3336" y="1658"/>
                    <a:pt x="3403" y="2225"/>
                    <a:pt x="3303" y="2859"/>
                  </a:cubicBezTo>
                  <a:cubicBezTo>
                    <a:pt x="3203" y="3493"/>
                    <a:pt x="2969" y="4026"/>
                    <a:pt x="2569" y="4393"/>
                  </a:cubicBezTo>
                  <a:cubicBezTo>
                    <a:pt x="2299" y="4717"/>
                    <a:pt x="2007" y="4889"/>
                    <a:pt x="1710" y="4889"/>
                  </a:cubicBezTo>
                  <a:cubicBezTo>
                    <a:pt x="1641" y="4889"/>
                    <a:pt x="1571" y="4879"/>
                    <a:pt x="1502" y="4860"/>
                  </a:cubicBezTo>
                  <a:cubicBezTo>
                    <a:pt x="1168" y="4793"/>
                    <a:pt x="868" y="4527"/>
                    <a:pt x="668" y="4060"/>
                  </a:cubicBezTo>
                  <a:cubicBezTo>
                    <a:pt x="501" y="3626"/>
                    <a:pt x="401" y="3026"/>
                    <a:pt x="534" y="2392"/>
                  </a:cubicBezTo>
                  <a:cubicBezTo>
                    <a:pt x="634" y="1791"/>
                    <a:pt x="868" y="1224"/>
                    <a:pt x="1235" y="857"/>
                  </a:cubicBezTo>
                  <a:cubicBezTo>
                    <a:pt x="1535" y="557"/>
                    <a:pt x="1868" y="390"/>
                    <a:pt x="2169" y="390"/>
                  </a:cubicBezTo>
                  <a:cubicBezTo>
                    <a:pt x="2213" y="390"/>
                    <a:pt x="2258" y="420"/>
                    <a:pt x="2292" y="420"/>
                  </a:cubicBezTo>
                  <a:cubicBezTo>
                    <a:pt x="2310" y="420"/>
                    <a:pt x="2324" y="413"/>
                    <a:pt x="2335" y="390"/>
                  </a:cubicBezTo>
                  <a:close/>
                  <a:moveTo>
                    <a:pt x="2170" y="0"/>
                  </a:moveTo>
                  <a:cubicBezTo>
                    <a:pt x="1740" y="0"/>
                    <a:pt x="1302" y="228"/>
                    <a:pt x="934" y="624"/>
                  </a:cubicBezTo>
                  <a:cubicBezTo>
                    <a:pt x="534" y="1057"/>
                    <a:pt x="234" y="1658"/>
                    <a:pt x="101" y="2358"/>
                  </a:cubicBezTo>
                  <a:cubicBezTo>
                    <a:pt x="0" y="3026"/>
                    <a:pt x="34" y="3726"/>
                    <a:pt x="267" y="4293"/>
                  </a:cubicBezTo>
                  <a:cubicBezTo>
                    <a:pt x="534" y="4860"/>
                    <a:pt x="934" y="5227"/>
                    <a:pt x="1435" y="5327"/>
                  </a:cubicBezTo>
                  <a:lnTo>
                    <a:pt x="1702" y="5327"/>
                  </a:lnTo>
                  <a:cubicBezTo>
                    <a:pt x="2102" y="5327"/>
                    <a:pt x="2536" y="5127"/>
                    <a:pt x="2903" y="4727"/>
                  </a:cubicBezTo>
                  <a:cubicBezTo>
                    <a:pt x="3336" y="4293"/>
                    <a:pt x="3603" y="3659"/>
                    <a:pt x="3736" y="2992"/>
                  </a:cubicBezTo>
                  <a:cubicBezTo>
                    <a:pt x="3870" y="2325"/>
                    <a:pt x="3837" y="1625"/>
                    <a:pt x="3570" y="1057"/>
                  </a:cubicBezTo>
                  <a:cubicBezTo>
                    <a:pt x="3336" y="490"/>
                    <a:pt x="2903" y="123"/>
                    <a:pt x="2402" y="23"/>
                  </a:cubicBezTo>
                  <a:cubicBezTo>
                    <a:pt x="2325" y="8"/>
                    <a:pt x="2248" y="0"/>
                    <a:pt x="2170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10" name="Google Shape;23750;p47">
              <a:extLst>
                <a:ext uri="{FF2B5EF4-FFF2-40B4-BE49-F238E27FC236}">
                  <a16:creationId xmlns:a16="http://schemas.microsoft.com/office/drawing/2014/main" id="{691E0F4E-A9FD-397F-5D6D-AA6B7CA943D3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8500752" y="672859"/>
              <a:ext cx="84562" cy="72711"/>
            </a:xfrm>
            <a:custGeom>
              <a:avLst/>
              <a:gdLst>
                <a:gd name="T0" fmla="*/ 2147483646 w 3436"/>
                <a:gd name="T1" fmla="*/ 639522494 h 2471"/>
                <a:gd name="T2" fmla="*/ 2147483646 w 3436"/>
                <a:gd name="T3" fmla="*/ 2147483646 h 2471"/>
                <a:gd name="T4" fmla="*/ 2147483646 w 3436"/>
                <a:gd name="T5" fmla="*/ 2147483646 h 2471"/>
                <a:gd name="T6" fmla="*/ 2147483646 w 3436"/>
                <a:gd name="T7" fmla="*/ 2147483646 h 2471"/>
                <a:gd name="T8" fmla="*/ 2147483646 w 3436"/>
                <a:gd name="T9" fmla="*/ 2147483646 h 2471"/>
                <a:gd name="T10" fmla="*/ 2147483646 w 3436"/>
                <a:gd name="T11" fmla="*/ 2147483646 h 2471"/>
                <a:gd name="T12" fmla="*/ 2147483646 w 3436"/>
                <a:gd name="T13" fmla="*/ 2147483646 h 2471"/>
                <a:gd name="T14" fmla="*/ 2147483646 w 3436"/>
                <a:gd name="T15" fmla="*/ 639522494 h 247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436" h="2471" extrusionOk="0">
                  <a:moveTo>
                    <a:pt x="1708" y="1"/>
                  </a:moveTo>
                  <a:cubicBezTo>
                    <a:pt x="1467" y="1"/>
                    <a:pt x="1226" y="45"/>
                    <a:pt x="1001" y="136"/>
                  </a:cubicBezTo>
                  <a:cubicBezTo>
                    <a:pt x="701" y="236"/>
                    <a:pt x="434" y="436"/>
                    <a:pt x="300" y="803"/>
                  </a:cubicBezTo>
                  <a:cubicBezTo>
                    <a:pt x="0" y="1570"/>
                    <a:pt x="634" y="2104"/>
                    <a:pt x="634" y="2104"/>
                  </a:cubicBezTo>
                  <a:lnTo>
                    <a:pt x="2635" y="2471"/>
                  </a:lnTo>
                  <a:cubicBezTo>
                    <a:pt x="2635" y="2471"/>
                    <a:pt x="3436" y="2170"/>
                    <a:pt x="3436" y="1403"/>
                  </a:cubicBezTo>
                  <a:cubicBezTo>
                    <a:pt x="3436" y="1003"/>
                    <a:pt x="3269" y="703"/>
                    <a:pt x="3002" y="502"/>
                  </a:cubicBezTo>
                  <a:cubicBezTo>
                    <a:pt x="2649" y="171"/>
                    <a:pt x="2179" y="1"/>
                    <a:pt x="1708" y="1"/>
                  </a:cubicBezTo>
                  <a:close/>
                </a:path>
              </a:pathLst>
            </a:custGeom>
            <a:solidFill>
              <a:srgbClr val="335B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11" name="Google Shape;23751;p47">
              <a:extLst>
                <a:ext uri="{FF2B5EF4-FFF2-40B4-BE49-F238E27FC236}">
                  <a16:creationId xmlns:a16="http://schemas.microsoft.com/office/drawing/2014/main" id="{64F84796-FB98-6F90-3347-20DD01CCF8B6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8494916" y="667446"/>
              <a:ext cx="95267" cy="83864"/>
            </a:xfrm>
            <a:custGeom>
              <a:avLst/>
              <a:gdLst>
                <a:gd name="T0" fmla="*/ 2147483646 w 3871"/>
                <a:gd name="T1" fmla="*/ 2147483646 h 2850"/>
                <a:gd name="T2" fmla="*/ 2147483646 w 3871"/>
                <a:gd name="T3" fmla="*/ 2147483646 h 2850"/>
                <a:gd name="T4" fmla="*/ 2147483646 w 3871"/>
                <a:gd name="T5" fmla="*/ 2147483646 h 2850"/>
                <a:gd name="T6" fmla="*/ 2147483646 w 3871"/>
                <a:gd name="T7" fmla="*/ 2147483646 h 2850"/>
                <a:gd name="T8" fmla="*/ 2147483646 w 3871"/>
                <a:gd name="T9" fmla="*/ 2147483646 h 2850"/>
                <a:gd name="T10" fmla="*/ 2147483646 w 3871"/>
                <a:gd name="T11" fmla="*/ 2147483646 h 2850"/>
                <a:gd name="T12" fmla="*/ 2147483646 w 3871"/>
                <a:gd name="T13" fmla="*/ 2147483646 h 2850"/>
                <a:gd name="T14" fmla="*/ 2147483646 w 3871"/>
                <a:gd name="T15" fmla="*/ 2147483646 h 2850"/>
                <a:gd name="T16" fmla="*/ 2147483646 w 3871"/>
                <a:gd name="T17" fmla="*/ 639537507 h 2850"/>
                <a:gd name="T18" fmla="*/ 2147483646 w 3871"/>
                <a:gd name="T19" fmla="*/ 2147483646 h 2850"/>
                <a:gd name="T20" fmla="*/ 2147483646 w 3871"/>
                <a:gd name="T21" fmla="*/ 2147483646 h 2850"/>
                <a:gd name="T22" fmla="*/ 2147483646 w 3871"/>
                <a:gd name="T23" fmla="*/ 2147483646 h 2850"/>
                <a:gd name="T24" fmla="*/ 2147483646 w 3871"/>
                <a:gd name="T25" fmla="*/ 2147483646 h 2850"/>
                <a:gd name="T26" fmla="*/ 2147483646 w 3871"/>
                <a:gd name="T27" fmla="*/ 2147483646 h 2850"/>
                <a:gd name="T28" fmla="*/ 2147483646 w 3871"/>
                <a:gd name="T29" fmla="*/ 2147483646 h 2850"/>
                <a:gd name="T30" fmla="*/ 2147483646 w 3871"/>
                <a:gd name="T31" fmla="*/ 2147483646 h 2850"/>
                <a:gd name="T32" fmla="*/ 2147483646 w 3871"/>
                <a:gd name="T33" fmla="*/ 2147483646 h 2850"/>
                <a:gd name="T34" fmla="*/ 2147483646 w 3871"/>
                <a:gd name="T35" fmla="*/ 639537507 h 285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3871" h="2850" extrusionOk="0">
                  <a:moveTo>
                    <a:pt x="1945" y="382"/>
                  </a:moveTo>
                  <a:cubicBezTo>
                    <a:pt x="2369" y="382"/>
                    <a:pt x="2789" y="523"/>
                    <a:pt x="3103" y="815"/>
                  </a:cubicBezTo>
                  <a:cubicBezTo>
                    <a:pt x="3337" y="1082"/>
                    <a:pt x="3470" y="1315"/>
                    <a:pt x="3470" y="1582"/>
                  </a:cubicBezTo>
                  <a:cubicBezTo>
                    <a:pt x="3470" y="2116"/>
                    <a:pt x="3036" y="2349"/>
                    <a:pt x="2870" y="2449"/>
                  </a:cubicBezTo>
                  <a:lnTo>
                    <a:pt x="968" y="2116"/>
                  </a:lnTo>
                  <a:cubicBezTo>
                    <a:pt x="835" y="1982"/>
                    <a:pt x="501" y="1615"/>
                    <a:pt x="768" y="1048"/>
                  </a:cubicBezTo>
                  <a:cubicBezTo>
                    <a:pt x="835" y="815"/>
                    <a:pt x="1035" y="615"/>
                    <a:pt x="1335" y="481"/>
                  </a:cubicBezTo>
                  <a:cubicBezTo>
                    <a:pt x="1532" y="416"/>
                    <a:pt x="1739" y="382"/>
                    <a:pt x="1945" y="382"/>
                  </a:cubicBezTo>
                  <a:close/>
                  <a:moveTo>
                    <a:pt x="1944" y="1"/>
                  </a:moveTo>
                  <a:cubicBezTo>
                    <a:pt x="1684" y="1"/>
                    <a:pt x="1421" y="49"/>
                    <a:pt x="1168" y="148"/>
                  </a:cubicBezTo>
                  <a:cubicBezTo>
                    <a:pt x="768" y="315"/>
                    <a:pt x="468" y="581"/>
                    <a:pt x="334" y="948"/>
                  </a:cubicBezTo>
                  <a:cubicBezTo>
                    <a:pt x="1" y="1816"/>
                    <a:pt x="701" y="2416"/>
                    <a:pt x="768" y="2449"/>
                  </a:cubicBezTo>
                  <a:cubicBezTo>
                    <a:pt x="768" y="2449"/>
                    <a:pt x="801" y="2483"/>
                    <a:pt x="835" y="2483"/>
                  </a:cubicBezTo>
                  <a:lnTo>
                    <a:pt x="2870" y="2850"/>
                  </a:lnTo>
                  <a:lnTo>
                    <a:pt x="2970" y="2850"/>
                  </a:lnTo>
                  <a:cubicBezTo>
                    <a:pt x="3003" y="2850"/>
                    <a:pt x="3870" y="2516"/>
                    <a:pt x="3870" y="1615"/>
                  </a:cubicBezTo>
                  <a:cubicBezTo>
                    <a:pt x="3870" y="1249"/>
                    <a:pt x="3704" y="848"/>
                    <a:pt x="3370" y="581"/>
                  </a:cubicBezTo>
                  <a:cubicBezTo>
                    <a:pt x="2990" y="201"/>
                    <a:pt x="2474" y="1"/>
                    <a:pt x="1944" y="1"/>
                  </a:cubicBezTo>
                  <a:close/>
                </a:path>
              </a:pathLst>
            </a:custGeom>
            <a:solidFill>
              <a:srgbClr val="335B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12" name="Google Shape;23752;p47">
              <a:extLst>
                <a:ext uri="{FF2B5EF4-FFF2-40B4-BE49-F238E27FC236}">
                  <a16:creationId xmlns:a16="http://schemas.microsoft.com/office/drawing/2014/main" id="{75B1E346-D5A3-3019-CC8B-024198E817E2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8513139" y="635341"/>
              <a:ext cx="73905" cy="67179"/>
            </a:xfrm>
            <a:custGeom>
              <a:avLst/>
              <a:gdLst>
                <a:gd name="T0" fmla="*/ 2147483646 w 3003"/>
                <a:gd name="T1" fmla="*/ 639523217 h 2283"/>
                <a:gd name="T2" fmla="*/ 2147483646 w 3003"/>
                <a:gd name="T3" fmla="*/ 2147483646 h 2283"/>
                <a:gd name="T4" fmla="*/ 2147483646 w 3003"/>
                <a:gd name="T5" fmla="*/ 2147483646 h 2283"/>
                <a:gd name="T6" fmla="*/ 2147483646 w 3003"/>
                <a:gd name="T7" fmla="*/ 2147483646 h 2283"/>
                <a:gd name="T8" fmla="*/ 2147483646 w 3003"/>
                <a:gd name="T9" fmla="*/ 2147483646 h 2283"/>
                <a:gd name="T10" fmla="*/ 2147483646 w 3003"/>
                <a:gd name="T11" fmla="*/ 2147483646 h 2283"/>
                <a:gd name="T12" fmla="*/ 2147483646 w 3003"/>
                <a:gd name="T13" fmla="*/ 2147483646 h 2283"/>
                <a:gd name="T14" fmla="*/ 2147483646 w 3003"/>
                <a:gd name="T15" fmla="*/ 639523217 h 228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003" h="2283" extrusionOk="0">
                  <a:moveTo>
                    <a:pt x="1479" y="1"/>
                  </a:moveTo>
                  <a:cubicBezTo>
                    <a:pt x="1272" y="1"/>
                    <a:pt x="1064" y="38"/>
                    <a:pt x="867" y="115"/>
                  </a:cubicBezTo>
                  <a:cubicBezTo>
                    <a:pt x="634" y="248"/>
                    <a:pt x="367" y="448"/>
                    <a:pt x="267" y="782"/>
                  </a:cubicBezTo>
                  <a:cubicBezTo>
                    <a:pt x="0" y="1516"/>
                    <a:pt x="534" y="2016"/>
                    <a:pt x="534" y="2016"/>
                  </a:cubicBezTo>
                  <a:lnTo>
                    <a:pt x="2302" y="2283"/>
                  </a:lnTo>
                  <a:cubicBezTo>
                    <a:pt x="2302" y="2283"/>
                    <a:pt x="3002" y="2049"/>
                    <a:pt x="3002" y="1282"/>
                  </a:cubicBezTo>
                  <a:cubicBezTo>
                    <a:pt x="3002" y="915"/>
                    <a:pt x="2835" y="682"/>
                    <a:pt x="2635" y="448"/>
                  </a:cubicBezTo>
                  <a:cubicBezTo>
                    <a:pt x="2321" y="157"/>
                    <a:pt x="1902" y="1"/>
                    <a:pt x="1479" y="1"/>
                  </a:cubicBezTo>
                  <a:close/>
                </a:path>
              </a:pathLst>
            </a:custGeom>
            <a:solidFill>
              <a:srgbClr val="335B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13" name="Google Shape;23753;p47">
              <a:extLst>
                <a:ext uri="{FF2B5EF4-FFF2-40B4-BE49-F238E27FC236}">
                  <a16:creationId xmlns:a16="http://schemas.microsoft.com/office/drawing/2014/main" id="{D26A2C1F-C591-75EE-90A4-FC6770185DCD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8505477" y="629187"/>
              <a:ext cx="86235" cy="80745"/>
            </a:xfrm>
            <a:custGeom>
              <a:avLst/>
              <a:gdLst>
                <a:gd name="T0" fmla="*/ 2147483646 w 3504"/>
                <a:gd name="T1" fmla="*/ 2147483646 h 2744"/>
                <a:gd name="T2" fmla="*/ 2147483646 w 3504"/>
                <a:gd name="T3" fmla="*/ 2147483646 h 2744"/>
                <a:gd name="T4" fmla="*/ 2147483646 w 3504"/>
                <a:gd name="T5" fmla="*/ 2147483646 h 2744"/>
                <a:gd name="T6" fmla="*/ 2147483646 w 3504"/>
                <a:gd name="T7" fmla="*/ 2147483646 h 2744"/>
                <a:gd name="T8" fmla="*/ 2147483646 w 3504"/>
                <a:gd name="T9" fmla="*/ 2147483646 h 2744"/>
                <a:gd name="T10" fmla="*/ 2147483646 w 3504"/>
                <a:gd name="T11" fmla="*/ 2147483646 h 2744"/>
                <a:gd name="T12" fmla="*/ 2147483646 w 3504"/>
                <a:gd name="T13" fmla="*/ 2147483646 h 2744"/>
                <a:gd name="T14" fmla="*/ 2147483646 w 3504"/>
                <a:gd name="T15" fmla="*/ 2147483646 h 2744"/>
                <a:gd name="T16" fmla="*/ 2147483646 w 3504"/>
                <a:gd name="T17" fmla="*/ 639540802 h 2744"/>
                <a:gd name="T18" fmla="*/ 2147483646 w 3504"/>
                <a:gd name="T19" fmla="*/ 2147483646 h 2744"/>
                <a:gd name="T20" fmla="*/ 2147483646 w 3504"/>
                <a:gd name="T21" fmla="*/ 2147483646 h 2744"/>
                <a:gd name="T22" fmla="*/ 2147483646 w 3504"/>
                <a:gd name="T23" fmla="*/ 2147483646 h 2744"/>
                <a:gd name="T24" fmla="*/ 2147483646 w 3504"/>
                <a:gd name="T25" fmla="*/ 2147483646 h 2744"/>
                <a:gd name="T26" fmla="*/ 2147483646 w 3504"/>
                <a:gd name="T27" fmla="*/ 2147483646 h 2744"/>
                <a:gd name="T28" fmla="*/ 2147483646 w 3504"/>
                <a:gd name="T29" fmla="*/ 2147483646 h 2744"/>
                <a:gd name="T30" fmla="*/ 2147483646 w 3504"/>
                <a:gd name="T31" fmla="*/ 2147483646 h 2744"/>
                <a:gd name="T32" fmla="*/ 2147483646 w 3504"/>
                <a:gd name="T33" fmla="*/ 2147483646 h 2744"/>
                <a:gd name="T34" fmla="*/ 2147483646 w 3504"/>
                <a:gd name="T35" fmla="*/ 639540802 h 274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3504" h="2744" extrusionOk="0">
                  <a:moveTo>
                    <a:pt x="1734" y="426"/>
                  </a:moveTo>
                  <a:cubicBezTo>
                    <a:pt x="2086" y="426"/>
                    <a:pt x="2438" y="566"/>
                    <a:pt x="2703" y="809"/>
                  </a:cubicBezTo>
                  <a:cubicBezTo>
                    <a:pt x="2903" y="976"/>
                    <a:pt x="3003" y="1243"/>
                    <a:pt x="3003" y="1476"/>
                  </a:cubicBezTo>
                  <a:cubicBezTo>
                    <a:pt x="3003" y="1976"/>
                    <a:pt x="2636" y="2210"/>
                    <a:pt x="2503" y="2277"/>
                  </a:cubicBezTo>
                  <a:lnTo>
                    <a:pt x="868" y="1976"/>
                  </a:lnTo>
                  <a:cubicBezTo>
                    <a:pt x="735" y="1910"/>
                    <a:pt x="501" y="1543"/>
                    <a:pt x="668" y="1076"/>
                  </a:cubicBezTo>
                  <a:cubicBezTo>
                    <a:pt x="735" y="809"/>
                    <a:pt x="935" y="642"/>
                    <a:pt x="1202" y="542"/>
                  </a:cubicBezTo>
                  <a:cubicBezTo>
                    <a:pt x="1371" y="463"/>
                    <a:pt x="1553" y="426"/>
                    <a:pt x="1734" y="426"/>
                  </a:cubicBezTo>
                  <a:close/>
                  <a:moveTo>
                    <a:pt x="1793" y="1"/>
                  </a:moveTo>
                  <a:cubicBezTo>
                    <a:pt x="1548" y="1"/>
                    <a:pt x="1300" y="49"/>
                    <a:pt x="1068" y="142"/>
                  </a:cubicBezTo>
                  <a:cubicBezTo>
                    <a:pt x="701" y="309"/>
                    <a:pt x="468" y="609"/>
                    <a:pt x="334" y="942"/>
                  </a:cubicBezTo>
                  <a:cubicBezTo>
                    <a:pt x="1" y="1776"/>
                    <a:pt x="635" y="2310"/>
                    <a:pt x="668" y="2377"/>
                  </a:cubicBezTo>
                  <a:cubicBezTo>
                    <a:pt x="668" y="2377"/>
                    <a:pt x="701" y="2410"/>
                    <a:pt x="735" y="2410"/>
                  </a:cubicBezTo>
                  <a:lnTo>
                    <a:pt x="2536" y="2744"/>
                  </a:lnTo>
                  <a:lnTo>
                    <a:pt x="2636" y="2744"/>
                  </a:lnTo>
                  <a:cubicBezTo>
                    <a:pt x="2669" y="2744"/>
                    <a:pt x="3470" y="2410"/>
                    <a:pt x="3470" y="1543"/>
                  </a:cubicBezTo>
                  <a:cubicBezTo>
                    <a:pt x="3503" y="1143"/>
                    <a:pt x="3337" y="809"/>
                    <a:pt x="3036" y="542"/>
                  </a:cubicBezTo>
                  <a:cubicBezTo>
                    <a:pt x="2710" y="172"/>
                    <a:pt x="2255" y="1"/>
                    <a:pt x="1793" y="1"/>
                  </a:cubicBezTo>
                  <a:close/>
                </a:path>
              </a:pathLst>
            </a:custGeom>
            <a:solidFill>
              <a:srgbClr val="335B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14" name="Google Shape;23754;p47">
              <a:extLst>
                <a:ext uri="{FF2B5EF4-FFF2-40B4-BE49-F238E27FC236}">
                  <a16:creationId xmlns:a16="http://schemas.microsoft.com/office/drawing/2014/main" id="{B3DEA613-BB9A-FCE4-A978-DCEB21F9F36D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8507242" y="666380"/>
              <a:ext cx="75554" cy="35311"/>
            </a:xfrm>
            <a:custGeom>
              <a:avLst/>
              <a:gdLst>
                <a:gd name="T0" fmla="*/ 2147483646 w 3070"/>
                <a:gd name="T1" fmla="*/ 0 h 1200"/>
                <a:gd name="T2" fmla="*/ 2147483646 w 3070"/>
                <a:gd name="T3" fmla="*/ 2147483646 h 1200"/>
                <a:gd name="T4" fmla="*/ 2147483646 w 3070"/>
                <a:gd name="T5" fmla="*/ 2147483646 h 1200"/>
                <a:gd name="T6" fmla="*/ 2147483646 w 3070"/>
                <a:gd name="T7" fmla="*/ 2147483646 h 1200"/>
                <a:gd name="T8" fmla="*/ 2147483646 w 3070"/>
                <a:gd name="T9" fmla="*/ 2147483646 h 1200"/>
                <a:gd name="T10" fmla="*/ 2147483646 w 3070"/>
                <a:gd name="T11" fmla="*/ 2147483646 h 1200"/>
                <a:gd name="T12" fmla="*/ 2147483646 w 3070"/>
                <a:gd name="T13" fmla="*/ 2147483646 h 1200"/>
                <a:gd name="T14" fmla="*/ 2147483646 w 3070"/>
                <a:gd name="T15" fmla="*/ 2147483646 h 1200"/>
                <a:gd name="T16" fmla="*/ 2147483646 w 3070"/>
                <a:gd name="T17" fmla="*/ 2147483646 h 1200"/>
                <a:gd name="T18" fmla="*/ 2147483646 w 3070"/>
                <a:gd name="T19" fmla="*/ 2147483646 h 1200"/>
                <a:gd name="T20" fmla="*/ 2147483646 w 3070"/>
                <a:gd name="T21" fmla="*/ 2147483646 h 1200"/>
                <a:gd name="T22" fmla="*/ 2147483646 w 3070"/>
                <a:gd name="T23" fmla="*/ 2147483646 h 1200"/>
                <a:gd name="T24" fmla="*/ 2147483646 w 3070"/>
                <a:gd name="T25" fmla="*/ 2147483646 h 1200"/>
                <a:gd name="T26" fmla="*/ 2147483646 w 3070"/>
                <a:gd name="T27" fmla="*/ 2147483646 h 1200"/>
                <a:gd name="T28" fmla="*/ 2147483646 w 3070"/>
                <a:gd name="T29" fmla="*/ 2147483646 h 1200"/>
                <a:gd name="T30" fmla="*/ 2147483646 w 3070"/>
                <a:gd name="T31" fmla="*/ 2147483646 h 1200"/>
                <a:gd name="T32" fmla="*/ 2147483646 w 3070"/>
                <a:gd name="T33" fmla="*/ 0 h 120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3070" h="1200" extrusionOk="0">
                  <a:moveTo>
                    <a:pt x="1275" y="0"/>
                  </a:moveTo>
                  <a:cubicBezTo>
                    <a:pt x="1003" y="0"/>
                    <a:pt x="752" y="52"/>
                    <a:pt x="501" y="166"/>
                  </a:cubicBezTo>
                  <a:cubicBezTo>
                    <a:pt x="368" y="232"/>
                    <a:pt x="234" y="299"/>
                    <a:pt x="134" y="366"/>
                  </a:cubicBezTo>
                  <a:cubicBezTo>
                    <a:pt x="34" y="466"/>
                    <a:pt x="1" y="566"/>
                    <a:pt x="67" y="666"/>
                  </a:cubicBezTo>
                  <a:cubicBezTo>
                    <a:pt x="126" y="724"/>
                    <a:pt x="195" y="760"/>
                    <a:pt x="256" y="760"/>
                  </a:cubicBezTo>
                  <a:cubicBezTo>
                    <a:pt x="300" y="760"/>
                    <a:pt x="340" y="741"/>
                    <a:pt x="368" y="699"/>
                  </a:cubicBezTo>
                  <a:cubicBezTo>
                    <a:pt x="468" y="633"/>
                    <a:pt x="568" y="599"/>
                    <a:pt x="668" y="533"/>
                  </a:cubicBezTo>
                  <a:cubicBezTo>
                    <a:pt x="844" y="454"/>
                    <a:pt x="1008" y="422"/>
                    <a:pt x="1181" y="422"/>
                  </a:cubicBezTo>
                  <a:cubicBezTo>
                    <a:pt x="1304" y="422"/>
                    <a:pt x="1430" y="438"/>
                    <a:pt x="1568" y="466"/>
                  </a:cubicBezTo>
                  <a:cubicBezTo>
                    <a:pt x="1869" y="533"/>
                    <a:pt x="2169" y="666"/>
                    <a:pt x="2402" y="866"/>
                  </a:cubicBezTo>
                  <a:cubicBezTo>
                    <a:pt x="2502" y="966"/>
                    <a:pt x="2569" y="1033"/>
                    <a:pt x="2636" y="1133"/>
                  </a:cubicBezTo>
                  <a:cubicBezTo>
                    <a:pt x="2669" y="1166"/>
                    <a:pt x="2703" y="1200"/>
                    <a:pt x="2803" y="1200"/>
                  </a:cubicBezTo>
                  <a:cubicBezTo>
                    <a:pt x="2836" y="1200"/>
                    <a:pt x="2869" y="1166"/>
                    <a:pt x="2969" y="1133"/>
                  </a:cubicBezTo>
                  <a:cubicBezTo>
                    <a:pt x="3036" y="1033"/>
                    <a:pt x="3070" y="900"/>
                    <a:pt x="3003" y="833"/>
                  </a:cubicBezTo>
                  <a:cubicBezTo>
                    <a:pt x="2903" y="733"/>
                    <a:pt x="2836" y="633"/>
                    <a:pt x="2703" y="533"/>
                  </a:cubicBezTo>
                  <a:cubicBezTo>
                    <a:pt x="2402" y="299"/>
                    <a:pt x="2035" y="132"/>
                    <a:pt x="1669" y="32"/>
                  </a:cubicBezTo>
                  <a:cubicBezTo>
                    <a:pt x="1531" y="11"/>
                    <a:pt x="1401" y="0"/>
                    <a:pt x="1275" y="0"/>
                  </a:cubicBezTo>
                  <a:close/>
                </a:path>
              </a:pathLst>
            </a:custGeom>
            <a:solidFill>
              <a:srgbClr val="4A2A0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15" name="Google Shape;23755;p47">
              <a:extLst>
                <a:ext uri="{FF2B5EF4-FFF2-40B4-BE49-F238E27FC236}">
                  <a16:creationId xmlns:a16="http://schemas.microsoft.com/office/drawing/2014/main" id="{917A09B0-EE88-D3AE-76E2-DA52CFF9BF13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8362560" y="709021"/>
              <a:ext cx="286540" cy="339752"/>
            </a:xfrm>
            <a:custGeom>
              <a:avLst/>
              <a:gdLst>
                <a:gd name="T0" fmla="*/ 2147483646 w 11643"/>
                <a:gd name="T1" fmla="*/ 0 h 11546"/>
                <a:gd name="T2" fmla="*/ 2147483646 w 11643"/>
                <a:gd name="T3" fmla="*/ 2147483646 h 11546"/>
                <a:gd name="T4" fmla="*/ 2147483646 w 11643"/>
                <a:gd name="T5" fmla="*/ 2147483646 h 11546"/>
                <a:gd name="T6" fmla="*/ 2147483646 w 11643"/>
                <a:gd name="T7" fmla="*/ 2147483646 h 11546"/>
                <a:gd name="T8" fmla="*/ 2147483646 w 11643"/>
                <a:gd name="T9" fmla="*/ 2147483646 h 11546"/>
                <a:gd name="T10" fmla="*/ 2147483646 w 11643"/>
                <a:gd name="T11" fmla="*/ 2147483646 h 11546"/>
                <a:gd name="T12" fmla="*/ 2147483646 w 11643"/>
                <a:gd name="T13" fmla="*/ 2147483646 h 11546"/>
                <a:gd name="T14" fmla="*/ 2147483646 w 11643"/>
                <a:gd name="T15" fmla="*/ 2147483646 h 11546"/>
                <a:gd name="T16" fmla="*/ 2147483646 w 11643"/>
                <a:gd name="T17" fmla="*/ 2147483646 h 11546"/>
                <a:gd name="T18" fmla="*/ 2147483646 w 11643"/>
                <a:gd name="T19" fmla="*/ 2147483646 h 11546"/>
                <a:gd name="T20" fmla="*/ 2147483646 w 11643"/>
                <a:gd name="T21" fmla="*/ 2147483646 h 11546"/>
                <a:gd name="T22" fmla="*/ 2147483646 w 11643"/>
                <a:gd name="T23" fmla="*/ 2147483646 h 11546"/>
                <a:gd name="T24" fmla="*/ 2147483646 w 11643"/>
                <a:gd name="T25" fmla="*/ 2147483646 h 11546"/>
                <a:gd name="T26" fmla="*/ 2147483646 w 11643"/>
                <a:gd name="T27" fmla="*/ 2147483646 h 11546"/>
                <a:gd name="T28" fmla="*/ 2147483646 w 11643"/>
                <a:gd name="T29" fmla="*/ 0 h 1154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1643" h="11546" extrusionOk="0">
                  <a:moveTo>
                    <a:pt x="6635" y="0"/>
                  </a:moveTo>
                  <a:cubicBezTo>
                    <a:pt x="5939" y="0"/>
                    <a:pt x="4970" y="1393"/>
                    <a:pt x="3970" y="2941"/>
                  </a:cubicBezTo>
                  <a:cubicBezTo>
                    <a:pt x="3970" y="2941"/>
                    <a:pt x="2915" y="2802"/>
                    <a:pt x="1938" y="2802"/>
                  </a:cubicBezTo>
                  <a:cubicBezTo>
                    <a:pt x="1186" y="2802"/>
                    <a:pt x="480" y="2884"/>
                    <a:pt x="334" y="3174"/>
                  </a:cubicBezTo>
                  <a:cubicBezTo>
                    <a:pt x="1" y="3841"/>
                    <a:pt x="2102" y="5976"/>
                    <a:pt x="2102" y="5976"/>
                  </a:cubicBezTo>
                  <a:cubicBezTo>
                    <a:pt x="2102" y="5976"/>
                    <a:pt x="268" y="9345"/>
                    <a:pt x="801" y="10113"/>
                  </a:cubicBezTo>
                  <a:cubicBezTo>
                    <a:pt x="895" y="10241"/>
                    <a:pt x="1084" y="10294"/>
                    <a:pt x="1334" y="10294"/>
                  </a:cubicBezTo>
                  <a:cubicBezTo>
                    <a:pt x="2515" y="10294"/>
                    <a:pt x="5038" y="9112"/>
                    <a:pt x="5038" y="9112"/>
                  </a:cubicBezTo>
                  <a:cubicBezTo>
                    <a:pt x="5038" y="9112"/>
                    <a:pt x="7472" y="11546"/>
                    <a:pt x="8471" y="11546"/>
                  </a:cubicBezTo>
                  <a:cubicBezTo>
                    <a:pt x="8563" y="11546"/>
                    <a:pt x="8643" y="11525"/>
                    <a:pt x="8707" y="11480"/>
                  </a:cubicBezTo>
                  <a:cubicBezTo>
                    <a:pt x="9508" y="11013"/>
                    <a:pt x="8974" y="7177"/>
                    <a:pt x="8974" y="7177"/>
                  </a:cubicBezTo>
                  <a:cubicBezTo>
                    <a:pt x="8974" y="7177"/>
                    <a:pt x="11643" y="5943"/>
                    <a:pt x="11609" y="5176"/>
                  </a:cubicBezTo>
                  <a:cubicBezTo>
                    <a:pt x="11509" y="4442"/>
                    <a:pt x="8273" y="3675"/>
                    <a:pt x="8273" y="3675"/>
                  </a:cubicBezTo>
                  <a:cubicBezTo>
                    <a:pt x="7840" y="1840"/>
                    <a:pt x="7440" y="139"/>
                    <a:pt x="6706" y="5"/>
                  </a:cubicBezTo>
                  <a:cubicBezTo>
                    <a:pt x="6683" y="2"/>
                    <a:pt x="6659" y="0"/>
                    <a:pt x="663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16" name="Google Shape;23756;p47">
              <a:extLst>
                <a:ext uri="{FF2B5EF4-FFF2-40B4-BE49-F238E27FC236}">
                  <a16:creationId xmlns:a16="http://schemas.microsoft.com/office/drawing/2014/main" id="{C1232540-6054-B4C2-D742-6416B5AE46D9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8358151" y="703926"/>
              <a:ext cx="295572" cy="351846"/>
            </a:xfrm>
            <a:custGeom>
              <a:avLst/>
              <a:gdLst>
                <a:gd name="T0" fmla="*/ 2147483646 w 12010"/>
                <a:gd name="T1" fmla="*/ 2147483646 h 11957"/>
                <a:gd name="T2" fmla="*/ 2147483646 w 12010"/>
                <a:gd name="T3" fmla="*/ 2147483646 h 11957"/>
                <a:gd name="T4" fmla="*/ 2147483646 w 12010"/>
                <a:gd name="T5" fmla="*/ 2147483646 h 11957"/>
                <a:gd name="T6" fmla="*/ 2147483646 w 12010"/>
                <a:gd name="T7" fmla="*/ 2147483646 h 11957"/>
                <a:gd name="T8" fmla="*/ 2147483646 w 12010"/>
                <a:gd name="T9" fmla="*/ 2147483646 h 11957"/>
                <a:gd name="T10" fmla="*/ 2147483646 w 12010"/>
                <a:gd name="T11" fmla="*/ 2147483646 h 11957"/>
                <a:gd name="T12" fmla="*/ 2147483646 w 12010"/>
                <a:gd name="T13" fmla="*/ 2147483646 h 11957"/>
                <a:gd name="T14" fmla="*/ 2147483646 w 12010"/>
                <a:gd name="T15" fmla="*/ 2147483646 h 11957"/>
                <a:gd name="T16" fmla="*/ 2147483646 w 12010"/>
                <a:gd name="T17" fmla="*/ 2147483646 h 11957"/>
                <a:gd name="T18" fmla="*/ 2147483646 w 12010"/>
                <a:gd name="T19" fmla="*/ 2147483646 h 11957"/>
                <a:gd name="T20" fmla="*/ 2147483646 w 12010"/>
                <a:gd name="T21" fmla="*/ 2147483646 h 11957"/>
                <a:gd name="T22" fmla="*/ 2147483646 w 12010"/>
                <a:gd name="T23" fmla="*/ 2147483646 h 11957"/>
                <a:gd name="T24" fmla="*/ 2147483646 w 12010"/>
                <a:gd name="T25" fmla="*/ 2147483646 h 11957"/>
                <a:gd name="T26" fmla="*/ 2147483646 w 12010"/>
                <a:gd name="T27" fmla="*/ 2147483646 h 11957"/>
                <a:gd name="T28" fmla="*/ 2147483646 w 12010"/>
                <a:gd name="T29" fmla="*/ 2147483646 h 11957"/>
                <a:gd name="T30" fmla="*/ 2147483646 w 12010"/>
                <a:gd name="T31" fmla="*/ 2147483646 h 11957"/>
                <a:gd name="T32" fmla="*/ 2147483646 w 12010"/>
                <a:gd name="T33" fmla="*/ 2147483646 h 11957"/>
                <a:gd name="T34" fmla="*/ 2147483646 w 12010"/>
                <a:gd name="T35" fmla="*/ 2147483646 h 11957"/>
                <a:gd name="T36" fmla="*/ 2147483646 w 12010"/>
                <a:gd name="T37" fmla="*/ 2147483646 h 11957"/>
                <a:gd name="T38" fmla="*/ 2147483646 w 12010"/>
                <a:gd name="T39" fmla="*/ 2147483646 h 11957"/>
                <a:gd name="T40" fmla="*/ 2147483646 w 12010"/>
                <a:gd name="T41" fmla="*/ 2147483646 h 11957"/>
                <a:gd name="T42" fmla="*/ 2147483646 w 12010"/>
                <a:gd name="T43" fmla="*/ 0 h 11957"/>
                <a:gd name="T44" fmla="*/ 2147483646 w 12010"/>
                <a:gd name="T45" fmla="*/ 2147483646 h 11957"/>
                <a:gd name="T46" fmla="*/ 2147483646 w 12010"/>
                <a:gd name="T47" fmla="*/ 2147483646 h 11957"/>
                <a:gd name="T48" fmla="*/ 2147483646 w 12010"/>
                <a:gd name="T49" fmla="*/ 2147483646 h 11957"/>
                <a:gd name="T50" fmla="*/ 2147483646 w 12010"/>
                <a:gd name="T51" fmla="*/ 2147483646 h 11957"/>
                <a:gd name="T52" fmla="*/ 2147483646 w 12010"/>
                <a:gd name="T53" fmla="*/ 2147483646 h 11957"/>
                <a:gd name="T54" fmla="*/ 2147483646 w 12010"/>
                <a:gd name="T55" fmla="*/ 2147483646 h 11957"/>
                <a:gd name="T56" fmla="*/ 2147483646 w 12010"/>
                <a:gd name="T57" fmla="*/ 2147483646 h 11957"/>
                <a:gd name="T58" fmla="*/ 2147483646 w 12010"/>
                <a:gd name="T59" fmla="*/ 2147483646 h 11957"/>
                <a:gd name="T60" fmla="*/ 2147483646 w 12010"/>
                <a:gd name="T61" fmla="*/ 2147483646 h 11957"/>
                <a:gd name="T62" fmla="*/ 2147483646 w 12010"/>
                <a:gd name="T63" fmla="*/ 2147483646 h 11957"/>
                <a:gd name="T64" fmla="*/ 2147483646 w 12010"/>
                <a:gd name="T65" fmla="*/ 2147483646 h 11957"/>
                <a:gd name="T66" fmla="*/ 2147483646 w 12010"/>
                <a:gd name="T67" fmla="*/ 2147483646 h 11957"/>
                <a:gd name="T68" fmla="*/ 2147483646 w 12010"/>
                <a:gd name="T69" fmla="*/ 2147483646 h 11957"/>
                <a:gd name="T70" fmla="*/ 2147483646 w 12010"/>
                <a:gd name="T71" fmla="*/ 0 h 119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2010" h="11957" extrusionOk="0">
                  <a:moveTo>
                    <a:pt x="6774" y="408"/>
                  </a:moveTo>
                  <a:cubicBezTo>
                    <a:pt x="6797" y="408"/>
                    <a:pt x="6818" y="410"/>
                    <a:pt x="6839" y="415"/>
                  </a:cubicBezTo>
                  <a:cubicBezTo>
                    <a:pt x="7406" y="515"/>
                    <a:pt x="7906" y="2650"/>
                    <a:pt x="8207" y="3951"/>
                  </a:cubicBezTo>
                  <a:cubicBezTo>
                    <a:pt x="8240" y="4017"/>
                    <a:pt x="8307" y="4118"/>
                    <a:pt x="8373" y="4118"/>
                  </a:cubicBezTo>
                  <a:cubicBezTo>
                    <a:pt x="9874" y="4451"/>
                    <a:pt x="11509" y="5018"/>
                    <a:pt x="11542" y="5418"/>
                  </a:cubicBezTo>
                  <a:cubicBezTo>
                    <a:pt x="11576" y="5785"/>
                    <a:pt x="10308" y="6619"/>
                    <a:pt x="9041" y="7186"/>
                  </a:cubicBezTo>
                  <a:cubicBezTo>
                    <a:pt x="8974" y="7253"/>
                    <a:pt x="8907" y="7320"/>
                    <a:pt x="8907" y="7420"/>
                  </a:cubicBezTo>
                  <a:cubicBezTo>
                    <a:pt x="9174" y="8954"/>
                    <a:pt x="9241" y="11256"/>
                    <a:pt x="8807" y="11523"/>
                  </a:cubicBezTo>
                  <a:cubicBezTo>
                    <a:pt x="8771" y="11547"/>
                    <a:pt x="8726" y="11558"/>
                    <a:pt x="8671" y="11558"/>
                  </a:cubicBezTo>
                  <a:cubicBezTo>
                    <a:pt x="8113" y="11558"/>
                    <a:pt x="6620" y="10370"/>
                    <a:pt x="5405" y="9154"/>
                  </a:cubicBezTo>
                  <a:cubicBezTo>
                    <a:pt x="5371" y="9121"/>
                    <a:pt x="5305" y="9088"/>
                    <a:pt x="5238" y="9088"/>
                  </a:cubicBezTo>
                  <a:lnTo>
                    <a:pt x="5138" y="9088"/>
                  </a:lnTo>
                  <a:cubicBezTo>
                    <a:pt x="3760" y="9750"/>
                    <a:pt x="2193" y="10265"/>
                    <a:pt x="1489" y="10265"/>
                  </a:cubicBezTo>
                  <a:cubicBezTo>
                    <a:pt x="1307" y="10265"/>
                    <a:pt x="1183" y="10231"/>
                    <a:pt x="1135" y="10155"/>
                  </a:cubicBezTo>
                  <a:cubicBezTo>
                    <a:pt x="801" y="9688"/>
                    <a:pt x="1669" y="7620"/>
                    <a:pt x="2402" y="6252"/>
                  </a:cubicBezTo>
                  <a:cubicBezTo>
                    <a:pt x="2469" y="6152"/>
                    <a:pt x="2469" y="6086"/>
                    <a:pt x="2369" y="5986"/>
                  </a:cubicBezTo>
                  <a:cubicBezTo>
                    <a:pt x="1402" y="5018"/>
                    <a:pt x="501" y="3784"/>
                    <a:pt x="668" y="3450"/>
                  </a:cubicBezTo>
                  <a:cubicBezTo>
                    <a:pt x="762" y="3262"/>
                    <a:pt x="1343" y="3180"/>
                    <a:pt x="2107" y="3180"/>
                  </a:cubicBezTo>
                  <a:cubicBezTo>
                    <a:pt x="2699" y="3180"/>
                    <a:pt x="3401" y="3230"/>
                    <a:pt x="4070" y="3317"/>
                  </a:cubicBezTo>
                  <a:cubicBezTo>
                    <a:pt x="4170" y="3317"/>
                    <a:pt x="4237" y="3317"/>
                    <a:pt x="4304" y="3250"/>
                  </a:cubicBezTo>
                  <a:cubicBezTo>
                    <a:pt x="5012" y="2155"/>
                    <a:pt x="6156" y="408"/>
                    <a:pt x="6774" y="408"/>
                  </a:cubicBezTo>
                  <a:close/>
                  <a:moveTo>
                    <a:pt x="6765" y="0"/>
                  </a:moveTo>
                  <a:cubicBezTo>
                    <a:pt x="5996" y="0"/>
                    <a:pt x="5105" y="1251"/>
                    <a:pt x="4037" y="2917"/>
                  </a:cubicBezTo>
                  <a:cubicBezTo>
                    <a:pt x="3635" y="2857"/>
                    <a:pt x="2919" y="2784"/>
                    <a:pt x="2222" y="2784"/>
                  </a:cubicBezTo>
                  <a:cubicBezTo>
                    <a:pt x="1357" y="2784"/>
                    <a:pt x="519" y="2896"/>
                    <a:pt x="334" y="3284"/>
                  </a:cubicBezTo>
                  <a:cubicBezTo>
                    <a:pt x="1" y="3984"/>
                    <a:pt x="1468" y="5585"/>
                    <a:pt x="2036" y="6186"/>
                  </a:cubicBezTo>
                  <a:cubicBezTo>
                    <a:pt x="1569" y="6986"/>
                    <a:pt x="234" y="9655"/>
                    <a:pt x="835" y="10422"/>
                  </a:cubicBezTo>
                  <a:cubicBezTo>
                    <a:pt x="966" y="10600"/>
                    <a:pt x="1216" y="10672"/>
                    <a:pt x="1535" y="10672"/>
                  </a:cubicBezTo>
                  <a:cubicBezTo>
                    <a:pt x="2592" y="10672"/>
                    <a:pt x="4410" y="9880"/>
                    <a:pt x="5204" y="9521"/>
                  </a:cubicBezTo>
                  <a:cubicBezTo>
                    <a:pt x="5972" y="10255"/>
                    <a:pt x="7740" y="11956"/>
                    <a:pt x="8707" y="11956"/>
                  </a:cubicBezTo>
                  <a:cubicBezTo>
                    <a:pt x="8840" y="11956"/>
                    <a:pt x="8907" y="11923"/>
                    <a:pt x="9007" y="11856"/>
                  </a:cubicBezTo>
                  <a:cubicBezTo>
                    <a:pt x="9808" y="11356"/>
                    <a:pt x="9441" y="8421"/>
                    <a:pt x="9341" y="7487"/>
                  </a:cubicBezTo>
                  <a:cubicBezTo>
                    <a:pt x="10075" y="7120"/>
                    <a:pt x="12009" y="6152"/>
                    <a:pt x="11909" y="5352"/>
                  </a:cubicBezTo>
                  <a:cubicBezTo>
                    <a:pt x="11876" y="4585"/>
                    <a:pt x="9508" y="3951"/>
                    <a:pt x="8574" y="3751"/>
                  </a:cubicBezTo>
                  <a:cubicBezTo>
                    <a:pt x="8107" y="1749"/>
                    <a:pt x="7706" y="148"/>
                    <a:pt x="6906" y="15"/>
                  </a:cubicBezTo>
                  <a:cubicBezTo>
                    <a:pt x="6859" y="5"/>
                    <a:pt x="6812" y="0"/>
                    <a:pt x="676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17" name="Google Shape;23757;p47">
              <a:extLst>
                <a:ext uri="{FF2B5EF4-FFF2-40B4-BE49-F238E27FC236}">
                  <a16:creationId xmlns:a16="http://schemas.microsoft.com/office/drawing/2014/main" id="{F34D8694-01EF-F98B-EB2E-49881A9AB0A7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8441082" y="790875"/>
              <a:ext cx="136293" cy="163490"/>
            </a:xfrm>
            <a:custGeom>
              <a:avLst/>
              <a:gdLst>
                <a:gd name="T0" fmla="*/ 2147483646 w 5538"/>
                <a:gd name="T1" fmla="*/ 2147483646 h 5556"/>
                <a:gd name="T2" fmla="*/ 2147483646 w 5538"/>
                <a:gd name="T3" fmla="*/ 2147483646 h 5556"/>
                <a:gd name="T4" fmla="*/ 2147483646 w 5538"/>
                <a:gd name="T5" fmla="*/ 2147483646 h 5556"/>
                <a:gd name="T6" fmla="*/ 2147483646 w 5538"/>
                <a:gd name="T7" fmla="*/ 2147483646 h 5556"/>
                <a:gd name="T8" fmla="*/ 2147483646 w 5538"/>
                <a:gd name="T9" fmla="*/ 2147483646 h 5556"/>
                <a:gd name="T10" fmla="*/ 2147483646 w 5538"/>
                <a:gd name="T11" fmla="*/ 2147483646 h 5556"/>
                <a:gd name="T12" fmla="*/ 2147483646 w 5538"/>
                <a:gd name="T13" fmla="*/ 2147483646 h 5556"/>
                <a:gd name="T14" fmla="*/ 2147483646 w 5538"/>
                <a:gd name="T15" fmla="*/ 2147483646 h 5556"/>
                <a:gd name="T16" fmla="*/ 2147483646 w 5538"/>
                <a:gd name="T17" fmla="*/ 2147483646 h 5556"/>
                <a:gd name="T18" fmla="*/ 2147483646 w 5538"/>
                <a:gd name="T19" fmla="*/ 2147483646 h 5556"/>
                <a:gd name="T20" fmla="*/ 2147483646 w 5538"/>
                <a:gd name="T21" fmla="*/ 2147483646 h 5556"/>
                <a:gd name="T22" fmla="*/ 2147483646 w 5538"/>
                <a:gd name="T23" fmla="*/ 2147483646 h 5556"/>
                <a:gd name="T24" fmla="*/ 2147483646 w 5538"/>
                <a:gd name="T25" fmla="*/ 2147483646 h 5556"/>
                <a:gd name="T26" fmla="*/ 2147483646 w 5538"/>
                <a:gd name="T27" fmla="*/ 0 h 5556"/>
                <a:gd name="T28" fmla="*/ 2147483646 w 5538"/>
                <a:gd name="T29" fmla="*/ 2147483646 h 5556"/>
                <a:gd name="T30" fmla="*/ 2147483646 w 5538"/>
                <a:gd name="T31" fmla="*/ 2147483646 h 5556"/>
                <a:gd name="T32" fmla="*/ 2147483646 w 5538"/>
                <a:gd name="T33" fmla="*/ 2147483646 h 5556"/>
                <a:gd name="T34" fmla="*/ 2147483646 w 5538"/>
                <a:gd name="T35" fmla="*/ 2147483646 h 5556"/>
                <a:gd name="T36" fmla="*/ 2147483646 w 5538"/>
                <a:gd name="T37" fmla="*/ 2147483646 h 5556"/>
                <a:gd name="T38" fmla="*/ 2147483646 w 5538"/>
                <a:gd name="T39" fmla="*/ 2147483646 h 5556"/>
                <a:gd name="T40" fmla="*/ 2147483646 w 5538"/>
                <a:gd name="T41" fmla="*/ 2147483646 h 5556"/>
                <a:gd name="T42" fmla="*/ 2147483646 w 5538"/>
                <a:gd name="T43" fmla="*/ 2147483646 h 5556"/>
                <a:gd name="T44" fmla="*/ 2147483646 w 5538"/>
                <a:gd name="T45" fmla="*/ 2147483646 h 5556"/>
                <a:gd name="T46" fmla="*/ 2147483646 w 5538"/>
                <a:gd name="T47" fmla="*/ 2147483646 h 5556"/>
                <a:gd name="T48" fmla="*/ 2147483646 w 5538"/>
                <a:gd name="T49" fmla="*/ 2147483646 h 5556"/>
                <a:gd name="T50" fmla="*/ 2147483646 w 5538"/>
                <a:gd name="T51" fmla="*/ 2147483646 h 5556"/>
                <a:gd name="T52" fmla="*/ 2147483646 w 5538"/>
                <a:gd name="T53" fmla="*/ 2147483646 h 5556"/>
                <a:gd name="T54" fmla="*/ 2147483646 w 5538"/>
                <a:gd name="T55" fmla="*/ 2147483646 h 5556"/>
                <a:gd name="T56" fmla="*/ 2147483646 w 5538"/>
                <a:gd name="T57" fmla="*/ 2147483646 h 5556"/>
                <a:gd name="T58" fmla="*/ 2147483646 w 5538"/>
                <a:gd name="T59" fmla="*/ 2147483646 h 5556"/>
                <a:gd name="T60" fmla="*/ 2147483646 w 5538"/>
                <a:gd name="T61" fmla="*/ 2147483646 h 5556"/>
                <a:gd name="T62" fmla="*/ 2147483646 w 5538"/>
                <a:gd name="T63" fmla="*/ 2147483646 h 5556"/>
                <a:gd name="T64" fmla="*/ 2147483646 w 5538"/>
                <a:gd name="T65" fmla="*/ 2147483646 h 5556"/>
                <a:gd name="T66" fmla="*/ 2147483646 w 5538"/>
                <a:gd name="T67" fmla="*/ 2147483646 h 5556"/>
                <a:gd name="T68" fmla="*/ 2147483646 w 5538"/>
                <a:gd name="T69" fmla="*/ 2147483646 h 5556"/>
                <a:gd name="T70" fmla="*/ 2147483646 w 5538"/>
                <a:gd name="T71" fmla="*/ 2147483646 h 5556"/>
                <a:gd name="T72" fmla="*/ 2147483646 w 5538"/>
                <a:gd name="T73" fmla="*/ 2147483646 h 5556"/>
                <a:gd name="T74" fmla="*/ 2147483646 w 5538"/>
                <a:gd name="T75" fmla="*/ 2147483646 h 5556"/>
                <a:gd name="T76" fmla="*/ 2147483646 w 5538"/>
                <a:gd name="T77" fmla="*/ 2147483646 h 5556"/>
                <a:gd name="T78" fmla="*/ 2147483646 w 5538"/>
                <a:gd name="T79" fmla="*/ 2147483646 h 5556"/>
                <a:gd name="T80" fmla="*/ 2147483646 w 5538"/>
                <a:gd name="T81" fmla="*/ 2147483646 h 5556"/>
                <a:gd name="T82" fmla="*/ 2147483646 w 5538"/>
                <a:gd name="T83" fmla="*/ 0 h 555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538" h="5556" extrusionOk="0">
                  <a:moveTo>
                    <a:pt x="1601" y="2420"/>
                  </a:moveTo>
                  <a:cubicBezTo>
                    <a:pt x="1668" y="2820"/>
                    <a:pt x="1668" y="3220"/>
                    <a:pt x="1601" y="3687"/>
                  </a:cubicBezTo>
                  <a:cubicBezTo>
                    <a:pt x="1401" y="4388"/>
                    <a:pt x="1101" y="4588"/>
                    <a:pt x="834" y="4588"/>
                  </a:cubicBezTo>
                  <a:cubicBezTo>
                    <a:pt x="634" y="4588"/>
                    <a:pt x="467" y="4388"/>
                    <a:pt x="467" y="4188"/>
                  </a:cubicBezTo>
                  <a:cubicBezTo>
                    <a:pt x="400" y="3821"/>
                    <a:pt x="667" y="3154"/>
                    <a:pt x="1168" y="2720"/>
                  </a:cubicBezTo>
                  <a:cubicBezTo>
                    <a:pt x="1301" y="2587"/>
                    <a:pt x="1434" y="2520"/>
                    <a:pt x="1601" y="2420"/>
                  </a:cubicBezTo>
                  <a:close/>
                  <a:moveTo>
                    <a:pt x="3869" y="2853"/>
                  </a:moveTo>
                  <a:cubicBezTo>
                    <a:pt x="4003" y="2987"/>
                    <a:pt x="4103" y="3087"/>
                    <a:pt x="4170" y="3254"/>
                  </a:cubicBezTo>
                  <a:cubicBezTo>
                    <a:pt x="4503" y="3854"/>
                    <a:pt x="4503" y="4521"/>
                    <a:pt x="4336" y="4888"/>
                  </a:cubicBezTo>
                  <a:cubicBezTo>
                    <a:pt x="4249" y="5063"/>
                    <a:pt x="4085" y="5161"/>
                    <a:pt x="3912" y="5161"/>
                  </a:cubicBezTo>
                  <a:cubicBezTo>
                    <a:pt x="3887" y="5161"/>
                    <a:pt x="3862" y="5159"/>
                    <a:pt x="3836" y="5155"/>
                  </a:cubicBezTo>
                  <a:cubicBezTo>
                    <a:pt x="3603" y="5088"/>
                    <a:pt x="3369" y="4755"/>
                    <a:pt x="3469" y="4021"/>
                  </a:cubicBezTo>
                  <a:cubicBezTo>
                    <a:pt x="3536" y="3587"/>
                    <a:pt x="3669" y="3187"/>
                    <a:pt x="3869" y="2853"/>
                  </a:cubicBezTo>
                  <a:close/>
                  <a:moveTo>
                    <a:pt x="986" y="0"/>
                  </a:moveTo>
                  <a:cubicBezTo>
                    <a:pt x="945" y="0"/>
                    <a:pt x="904" y="15"/>
                    <a:pt x="867" y="51"/>
                  </a:cubicBezTo>
                  <a:cubicBezTo>
                    <a:pt x="801" y="118"/>
                    <a:pt x="767" y="252"/>
                    <a:pt x="834" y="352"/>
                  </a:cubicBezTo>
                  <a:cubicBezTo>
                    <a:pt x="834" y="385"/>
                    <a:pt x="1301" y="1085"/>
                    <a:pt x="1534" y="2053"/>
                  </a:cubicBezTo>
                  <a:cubicBezTo>
                    <a:pt x="1301" y="2120"/>
                    <a:pt x="1067" y="2286"/>
                    <a:pt x="901" y="2420"/>
                  </a:cubicBezTo>
                  <a:cubicBezTo>
                    <a:pt x="367" y="2887"/>
                    <a:pt x="0" y="3621"/>
                    <a:pt x="33" y="4221"/>
                  </a:cubicBezTo>
                  <a:cubicBezTo>
                    <a:pt x="33" y="4621"/>
                    <a:pt x="367" y="4955"/>
                    <a:pt x="801" y="5022"/>
                  </a:cubicBezTo>
                  <a:cubicBezTo>
                    <a:pt x="820" y="5023"/>
                    <a:pt x="840" y="5024"/>
                    <a:pt x="860" y="5024"/>
                  </a:cubicBezTo>
                  <a:cubicBezTo>
                    <a:pt x="1252" y="5024"/>
                    <a:pt x="1746" y="4706"/>
                    <a:pt x="1968" y="3754"/>
                  </a:cubicBezTo>
                  <a:cubicBezTo>
                    <a:pt x="2068" y="3254"/>
                    <a:pt x="2068" y="2753"/>
                    <a:pt x="2001" y="2286"/>
                  </a:cubicBezTo>
                  <a:cubicBezTo>
                    <a:pt x="2102" y="2270"/>
                    <a:pt x="2227" y="2261"/>
                    <a:pt x="2364" y="2261"/>
                  </a:cubicBezTo>
                  <a:cubicBezTo>
                    <a:pt x="2502" y="2261"/>
                    <a:pt x="2652" y="2270"/>
                    <a:pt x="2802" y="2286"/>
                  </a:cubicBezTo>
                  <a:cubicBezTo>
                    <a:pt x="3069" y="2353"/>
                    <a:pt x="3336" y="2420"/>
                    <a:pt x="3536" y="2553"/>
                  </a:cubicBezTo>
                  <a:cubicBezTo>
                    <a:pt x="3302" y="2953"/>
                    <a:pt x="3136" y="3420"/>
                    <a:pt x="3036" y="3921"/>
                  </a:cubicBezTo>
                  <a:cubicBezTo>
                    <a:pt x="2935" y="4922"/>
                    <a:pt x="3302" y="5389"/>
                    <a:pt x="3703" y="5522"/>
                  </a:cubicBezTo>
                  <a:cubicBezTo>
                    <a:pt x="3803" y="5555"/>
                    <a:pt x="3836" y="5555"/>
                    <a:pt x="3936" y="5555"/>
                  </a:cubicBezTo>
                  <a:cubicBezTo>
                    <a:pt x="4270" y="5555"/>
                    <a:pt x="4570" y="5355"/>
                    <a:pt x="4837" y="5055"/>
                  </a:cubicBezTo>
                  <a:cubicBezTo>
                    <a:pt x="5037" y="4521"/>
                    <a:pt x="4970" y="3687"/>
                    <a:pt x="4637" y="3054"/>
                  </a:cubicBezTo>
                  <a:cubicBezTo>
                    <a:pt x="4503" y="2853"/>
                    <a:pt x="4370" y="2653"/>
                    <a:pt x="4170" y="2486"/>
                  </a:cubicBezTo>
                  <a:cubicBezTo>
                    <a:pt x="4703" y="1653"/>
                    <a:pt x="5404" y="1152"/>
                    <a:pt x="5404" y="1152"/>
                  </a:cubicBezTo>
                  <a:cubicBezTo>
                    <a:pt x="5504" y="1052"/>
                    <a:pt x="5537" y="919"/>
                    <a:pt x="5471" y="852"/>
                  </a:cubicBezTo>
                  <a:cubicBezTo>
                    <a:pt x="5412" y="794"/>
                    <a:pt x="5354" y="758"/>
                    <a:pt x="5296" y="758"/>
                  </a:cubicBezTo>
                  <a:cubicBezTo>
                    <a:pt x="5254" y="758"/>
                    <a:pt x="5212" y="777"/>
                    <a:pt x="5170" y="819"/>
                  </a:cubicBezTo>
                  <a:cubicBezTo>
                    <a:pt x="5137" y="852"/>
                    <a:pt x="4370" y="1386"/>
                    <a:pt x="3803" y="2220"/>
                  </a:cubicBezTo>
                  <a:cubicBezTo>
                    <a:pt x="3603" y="2053"/>
                    <a:pt x="3302" y="1919"/>
                    <a:pt x="2902" y="1886"/>
                  </a:cubicBezTo>
                  <a:cubicBezTo>
                    <a:pt x="2747" y="1858"/>
                    <a:pt x="2604" y="1848"/>
                    <a:pt x="2470" y="1848"/>
                  </a:cubicBezTo>
                  <a:cubicBezTo>
                    <a:pt x="2287" y="1848"/>
                    <a:pt x="2122" y="1867"/>
                    <a:pt x="1968" y="1886"/>
                  </a:cubicBezTo>
                  <a:cubicBezTo>
                    <a:pt x="1701" y="885"/>
                    <a:pt x="1201" y="151"/>
                    <a:pt x="1168" y="85"/>
                  </a:cubicBezTo>
                  <a:cubicBezTo>
                    <a:pt x="1125" y="43"/>
                    <a:pt x="1056" y="0"/>
                    <a:pt x="986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18" name="Google Shape;23758;p47">
              <a:extLst>
                <a:ext uri="{FF2B5EF4-FFF2-40B4-BE49-F238E27FC236}">
                  <a16:creationId xmlns:a16="http://schemas.microsoft.com/office/drawing/2014/main" id="{6BC3CD54-BE01-238E-9E5B-404D29546385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9227087" y="436727"/>
              <a:ext cx="88696" cy="157076"/>
            </a:xfrm>
            <a:custGeom>
              <a:avLst/>
              <a:gdLst>
                <a:gd name="T0" fmla="*/ 2147483646 w 3604"/>
                <a:gd name="T1" fmla="*/ 2147483646 h 5338"/>
                <a:gd name="T2" fmla="*/ 2147483646 w 3604"/>
                <a:gd name="T3" fmla="*/ 2147483646 h 5338"/>
                <a:gd name="T4" fmla="*/ 2147483646 w 3604"/>
                <a:gd name="T5" fmla="*/ 2147483646 h 5338"/>
                <a:gd name="T6" fmla="*/ 2147483646 w 3604"/>
                <a:gd name="T7" fmla="*/ 2147483646 h 5338"/>
                <a:gd name="T8" fmla="*/ 2147483646 w 3604"/>
                <a:gd name="T9" fmla="*/ 2147483646 h 5338"/>
                <a:gd name="T10" fmla="*/ 2147483646 w 3604"/>
                <a:gd name="T11" fmla="*/ 2147483646 h 5338"/>
                <a:gd name="T12" fmla="*/ 2147483646 w 3604"/>
                <a:gd name="T13" fmla="*/ 2147483646 h 5338"/>
                <a:gd name="T14" fmla="*/ 2147483646 w 3604"/>
                <a:gd name="T15" fmla="*/ 2147483646 h 5338"/>
                <a:gd name="T16" fmla="*/ 2147483646 w 3604"/>
                <a:gd name="T17" fmla="*/ 2147483646 h 5338"/>
                <a:gd name="T18" fmla="*/ 2147483646 w 3604"/>
                <a:gd name="T19" fmla="*/ 0 h 5338"/>
                <a:gd name="T20" fmla="*/ 2147483646 w 3604"/>
                <a:gd name="T21" fmla="*/ 2147483646 h 5338"/>
                <a:gd name="T22" fmla="*/ 225600614 w 3604"/>
                <a:gd name="T23" fmla="*/ 2147483646 h 5338"/>
                <a:gd name="T24" fmla="*/ 2147483646 w 3604"/>
                <a:gd name="T25" fmla="*/ 2147483646 h 5338"/>
                <a:gd name="T26" fmla="*/ 2147483646 w 3604"/>
                <a:gd name="T27" fmla="*/ 2147483646 h 5338"/>
                <a:gd name="T28" fmla="*/ 2147483646 w 3604"/>
                <a:gd name="T29" fmla="*/ 2147483646 h 5338"/>
                <a:gd name="T30" fmla="*/ 2147483646 w 3604"/>
                <a:gd name="T31" fmla="*/ 2147483646 h 5338"/>
                <a:gd name="T32" fmla="*/ 2147483646 w 3604"/>
                <a:gd name="T33" fmla="*/ 2147483646 h 5338"/>
                <a:gd name="T34" fmla="*/ 2147483646 w 3604"/>
                <a:gd name="T35" fmla="*/ 0 h 533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3604" h="5338" extrusionOk="0">
                  <a:moveTo>
                    <a:pt x="1769" y="367"/>
                  </a:moveTo>
                  <a:cubicBezTo>
                    <a:pt x="2102" y="367"/>
                    <a:pt x="2436" y="567"/>
                    <a:pt x="2736" y="1001"/>
                  </a:cubicBezTo>
                  <a:cubicBezTo>
                    <a:pt x="3036" y="1401"/>
                    <a:pt x="3203" y="2002"/>
                    <a:pt x="3203" y="2635"/>
                  </a:cubicBezTo>
                  <a:cubicBezTo>
                    <a:pt x="3203" y="3203"/>
                    <a:pt x="3070" y="3770"/>
                    <a:pt x="2769" y="4237"/>
                  </a:cubicBezTo>
                  <a:cubicBezTo>
                    <a:pt x="2536" y="4670"/>
                    <a:pt x="2202" y="4904"/>
                    <a:pt x="1835" y="4904"/>
                  </a:cubicBezTo>
                  <a:cubicBezTo>
                    <a:pt x="1502" y="4904"/>
                    <a:pt x="1168" y="4704"/>
                    <a:pt x="868" y="4303"/>
                  </a:cubicBezTo>
                  <a:cubicBezTo>
                    <a:pt x="568" y="3870"/>
                    <a:pt x="401" y="3303"/>
                    <a:pt x="401" y="2669"/>
                  </a:cubicBezTo>
                  <a:cubicBezTo>
                    <a:pt x="368" y="2035"/>
                    <a:pt x="534" y="1435"/>
                    <a:pt x="835" y="1034"/>
                  </a:cubicBezTo>
                  <a:cubicBezTo>
                    <a:pt x="1068" y="634"/>
                    <a:pt x="1402" y="367"/>
                    <a:pt x="1769" y="367"/>
                  </a:cubicBezTo>
                  <a:close/>
                  <a:moveTo>
                    <a:pt x="1735" y="0"/>
                  </a:moveTo>
                  <a:cubicBezTo>
                    <a:pt x="1235" y="0"/>
                    <a:pt x="768" y="300"/>
                    <a:pt x="434" y="834"/>
                  </a:cubicBezTo>
                  <a:cubicBezTo>
                    <a:pt x="168" y="1335"/>
                    <a:pt x="1" y="2002"/>
                    <a:pt x="1" y="2702"/>
                  </a:cubicBezTo>
                  <a:cubicBezTo>
                    <a:pt x="1" y="3369"/>
                    <a:pt x="201" y="4036"/>
                    <a:pt x="534" y="4537"/>
                  </a:cubicBezTo>
                  <a:cubicBezTo>
                    <a:pt x="868" y="5037"/>
                    <a:pt x="1335" y="5337"/>
                    <a:pt x="1835" y="5337"/>
                  </a:cubicBezTo>
                  <a:cubicBezTo>
                    <a:pt x="2369" y="5304"/>
                    <a:pt x="2836" y="5004"/>
                    <a:pt x="3170" y="4503"/>
                  </a:cubicBezTo>
                  <a:cubicBezTo>
                    <a:pt x="3437" y="4003"/>
                    <a:pt x="3603" y="3336"/>
                    <a:pt x="3603" y="2635"/>
                  </a:cubicBezTo>
                  <a:cubicBezTo>
                    <a:pt x="3603" y="1968"/>
                    <a:pt x="3403" y="1301"/>
                    <a:pt x="3070" y="801"/>
                  </a:cubicBezTo>
                  <a:cubicBezTo>
                    <a:pt x="2703" y="300"/>
                    <a:pt x="2236" y="0"/>
                    <a:pt x="1735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19" name="Google Shape;23759;p47">
              <a:extLst>
                <a:ext uri="{FF2B5EF4-FFF2-40B4-BE49-F238E27FC236}">
                  <a16:creationId xmlns:a16="http://schemas.microsoft.com/office/drawing/2014/main" id="{9F457B1E-451F-E830-0AD6-0C86A598963B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9191921" y="585603"/>
              <a:ext cx="84586" cy="67532"/>
            </a:xfrm>
            <a:custGeom>
              <a:avLst/>
              <a:gdLst>
                <a:gd name="T0" fmla="*/ 2147483646 w 3437"/>
                <a:gd name="T1" fmla="*/ 0 h 2295"/>
                <a:gd name="T2" fmla="*/ 2147483646 w 3437"/>
                <a:gd name="T3" fmla="*/ 2147483646 h 2295"/>
                <a:gd name="T4" fmla="*/ 2147483646 w 3437"/>
                <a:gd name="T5" fmla="*/ 2147483646 h 2295"/>
                <a:gd name="T6" fmla="*/ 2147483646 w 3437"/>
                <a:gd name="T7" fmla="*/ 2147483646 h 2295"/>
                <a:gd name="T8" fmla="*/ 2147483646 w 3437"/>
                <a:gd name="T9" fmla="*/ 2147483646 h 2295"/>
                <a:gd name="T10" fmla="*/ 2147483646 w 3437"/>
                <a:gd name="T11" fmla="*/ 2147483646 h 2295"/>
                <a:gd name="T12" fmla="*/ 2147483646 w 3437"/>
                <a:gd name="T13" fmla="*/ 2147483646 h 2295"/>
                <a:gd name="T14" fmla="*/ 2147483646 w 3437"/>
                <a:gd name="T15" fmla="*/ 0 h 229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437" h="2295" extrusionOk="0">
                  <a:moveTo>
                    <a:pt x="1737" y="0"/>
                  </a:moveTo>
                  <a:cubicBezTo>
                    <a:pt x="1367" y="0"/>
                    <a:pt x="997" y="101"/>
                    <a:pt x="701" y="293"/>
                  </a:cubicBezTo>
                  <a:cubicBezTo>
                    <a:pt x="401" y="526"/>
                    <a:pt x="167" y="760"/>
                    <a:pt x="101" y="1127"/>
                  </a:cubicBezTo>
                  <a:cubicBezTo>
                    <a:pt x="1" y="1894"/>
                    <a:pt x="701" y="2294"/>
                    <a:pt x="701" y="2294"/>
                  </a:cubicBezTo>
                  <a:lnTo>
                    <a:pt x="2736" y="2261"/>
                  </a:lnTo>
                  <a:cubicBezTo>
                    <a:pt x="2736" y="2261"/>
                    <a:pt x="3436" y="1827"/>
                    <a:pt x="3270" y="1060"/>
                  </a:cubicBezTo>
                  <a:cubicBezTo>
                    <a:pt x="3236" y="693"/>
                    <a:pt x="3003" y="426"/>
                    <a:pt x="2702" y="260"/>
                  </a:cubicBezTo>
                  <a:cubicBezTo>
                    <a:pt x="2416" y="84"/>
                    <a:pt x="2076" y="0"/>
                    <a:pt x="1737" y="0"/>
                  </a:cubicBezTo>
                  <a:close/>
                </a:path>
              </a:pathLst>
            </a:custGeom>
            <a:solidFill>
              <a:srgbClr val="335B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20" name="Google Shape;23760;p47">
              <a:extLst>
                <a:ext uri="{FF2B5EF4-FFF2-40B4-BE49-F238E27FC236}">
                  <a16:creationId xmlns:a16="http://schemas.microsoft.com/office/drawing/2014/main" id="{EFC3D795-465D-B630-7224-A1B1E5DF3750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9184717" y="577653"/>
              <a:ext cx="97704" cy="82098"/>
            </a:xfrm>
            <a:custGeom>
              <a:avLst/>
              <a:gdLst>
                <a:gd name="T0" fmla="*/ 2147483646 w 3970"/>
                <a:gd name="T1" fmla="*/ 2147483646 h 2790"/>
                <a:gd name="T2" fmla="*/ 2147483646 w 3970"/>
                <a:gd name="T3" fmla="*/ 2147483646 h 2790"/>
                <a:gd name="T4" fmla="*/ 2147483646 w 3970"/>
                <a:gd name="T5" fmla="*/ 2147483646 h 2790"/>
                <a:gd name="T6" fmla="*/ 2147483646 w 3970"/>
                <a:gd name="T7" fmla="*/ 2147483646 h 2790"/>
                <a:gd name="T8" fmla="*/ 2147483646 w 3970"/>
                <a:gd name="T9" fmla="*/ 2147483646 h 2790"/>
                <a:gd name="T10" fmla="*/ 2147483646 w 3970"/>
                <a:gd name="T11" fmla="*/ 2147483646 h 2790"/>
                <a:gd name="T12" fmla="*/ 2147483646 w 3970"/>
                <a:gd name="T13" fmla="*/ 2147483646 h 2790"/>
                <a:gd name="T14" fmla="*/ 2147483646 w 3970"/>
                <a:gd name="T15" fmla="*/ 2147483646 h 2790"/>
                <a:gd name="T16" fmla="*/ 2147483646 w 3970"/>
                <a:gd name="T17" fmla="*/ 0 h 2790"/>
                <a:gd name="T18" fmla="*/ 2147483646 w 3970"/>
                <a:gd name="T19" fmla="*/ 2147483646 h 2790"/>
                <a:gd name="T20" fmla="*/ 2147483646 w 3970"/>
                <a:gd name="T21" fmla="*/ 2147483646 h 2790"/>
                <a:gd name="T22" fmla="*/ 2147483646 w 3970"/>
                <a:gd name="T23" fmla="*/ 2147483646 h 2790"/>
                <a:gd name="T24" fmla="*/ 2147483646 w 3970"/>
                <a:gd name="T25" fmla="*/ 2147483646 h 2790"/>
                <a:gd name="T26" fmla="*/ 2147483646 w 3970"/>
                <a:gd name="T27" fmla="*/ 2147483646 h 2790"/>
                <a:gd name="T28" fmla="*/ 2147483646 w 3970"/>
                <a:gd name="T29" fmla="*/ 2147483646 h 2790"/>
                <a:gd name="T30" fmla="*/ 2147483646 w 3970"/>
                <a:gd name="T31" fmla="*/ 2147483646 h 2790"/>
                <a:gd name="T32" fmla="*/ 2147483646 w 3970"/>
                <a:gd name="T33" fmla="*/ 2147483646 h 2790"/>
                <a:gd name="T34" fmla="*/ 2147483646 w 3970"/>
                <a:gd name="T35" fmla="*/ 0 h 279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3970" h="2790" extrusionOk="0">
                  <a:moveTo>
                    <a:pt x="1968" y="488"/>
                  </a:moveTo>
                  <a:cubicBezTo>
                    <a:pt x="2268" y="488"/>
                    <a:pt x="2569" y="555"/>
                    <a:pt x="2902" y="688"/>
                  </a:cubicBezTo>
                  <a:cubicBezTo>
                    <a:pt x="3169" y="855"/>
                    <a:pt x="3336" y="1089"/>
                    <a:pt x="3402" y="1355"/>
                  </a:cubicBezTo>
                  <a:cubicBezTo>
                    <a:pt x="3469" y="1889"/>
                    <a:pt x="3102" y="2223"/>
                    <a:pt x="2969" y="2323"/>
                  </a:cubicBezTo>
                  <a:lnTo>
                    <a:pt x="1067" y="2356"/>
                  </a:lnTo>
                  <a:cubicBezTo>
                    <a:pt x="901" y="2289"/>
                    <a:pt x="500" y="1989"/>
                    <a:pt x="600" y="1456"/>
                  </a:cubicBezTo>
                  <a:cubicBezTo>
                    <a:pt x="634" y="1189"/>
                    <a:pt x="767" y="955"/>
                    <a:pt x="1067" y="788"/>
                  </a:cubicBezTo>
                  <a:cubicBezTo>
                    <a:pt x="1301" y="555"/>
                    <a:pt x="1635" y="488"/>
                    <a:pt x="1968" y="488"/>
                  </a:cubicBezTo>
                  <a:close/>
                  <a:moveTo>
                    <a:pt x="1932" y="0"/>
                  </a:moveTo>
                  <a:cubicBezTo>
                    <a:pt x="1532" y="0"/>
                    <a:pt x="1140" y="117"/>
                    <a:pt x="801" y="355"/>
                  </a:cubicBezTo>
                  <a:cubicBezTo>
                    <a:pt x="434" y="622"/>
                    <a:pt x="234" y="955"/>
                    <a:pt x="133" y="1322"/>
                  </a:cubicBezTo>
                  <a:cubicBezTo>
                    <a:pt x="0" y="2256"/>
                    <a:pt x="801" y="2723"/>
                    <a:pt x="834" y="2723"/>
                  </a:cubicBezTo>
                  <a:cubicBezTo>
                    <a:pt x="834" y="2790"/>
                    <a:pt x="901" y="2790"/>
                    <a:pt x="934" y="2790"/>
                  </a:cubicBezTo>
                  <a:lnTo>
                    <a:pt x="3069" y="2690"/>
                  </a:lnTo>
                  <a:cubicBezTo>
                    <a:pt x="3069" y="2690"/>
                    <a:pt x="3102" y="2656"/>
                    <a:pt x="3136" y="2656"/>
                  </a:cubicBezTo>
                  <a:cubicBezTo>
                    <a:pt x="3136" y="2656"/>
                    <a:pt x="3970" y="2156"/>
                    <a:pt x="3769" y="1222"/>
                  </a:cubicBezTo>
                  <a:cubicBezTo>
                    <a:pt x="3669" y="855"/>
                    <a:pt x="3436" y="555"/>
                    <a:pt x="3069" y="321"/>
                  </a:cubicBezTo>
                  <a:cubicBezTo>
                    <a:pt x="2709" y="109"/>
                    <a:pt x="2317" y="0"/>
                    <a:pt x="1932" y="0"/>
                  </a:cubicBezTo>
                  <a:close/>
                </a:path>
              </a:pathLst>
            </a:custGeom>
            <a:solidFill>
              <a:srgbClr val="335B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21" name="Google Shape;23761;p47">
              <a:extLst>
                <a:ext uri="{FF2B5EF4-FFF2-40B4-BE49-F238E27FC236}">
                  <a16:creationId xmlns:a16="http://schemas.microsoft.com/office/drawing/2014/main" id="{84C365F2-F17D-7221-DC26-9830BB6C7A83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9209449" y="549885"/>
              <a:ext cx="74742" cy="64090"/>
            </a:xfrm>
            <a:custGeom>
              <a:avLst/>
              <a:gdLst>
                <a:gd name="T0" fmla="*/ 2147483646 w 3037"/>
                <a:gd name="T1" fmla="*/ 0 h 2178"/>
                <a:gd name="T2" fmla="*/ 2147483646 w 3037"/>
                <a:gd name="T3" fmla="*/ 2147483646 h 2178"/>
                <a:gd name="T4" fmla="*/ 2147483646 w 3037"/>
                <a:gd name="T5" fmla="*/ 2147483646 h 2178"/>
                <a:gd name="T6" fmla="*/ 2147483646 w 3037"/>
                <a:gd name="T7" fmla="*/ 2147483646 h 2178"/>
                <a:gd name="T8" fmla="*/ 2147483646 w 3037"/>
                <a:gd name="T9" fmla="*/ 2147483646 h 2178"/>
                <a:gd name="T10" fmla="*/ 2147483646 w 3037"/>
                <a:gd name="T11" fmla="*/ 2147483646 h 2178"/>
                <a:gd name="T12" fmla="*/ 2147483646 w 3037"/>
                <a:gd name="T13" fmla="*/ 2147483646 h 2178"/>
                <a:gd name="T14" fmla="*/ 2147483646 w 3037"/>
                <a:gd name="T15" fmla="*/ 0 h 217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037" h="2178" extrusionOk="0">
                  <a:moveTo>
                    <a:pt x="1524" y="0"/>
                  </a:moveTo>
                  <a:cubicBezTo>
                    <a:pt x="1197" y="0"/>
                    <a:pt x="864" y="100"/>
                    <a:pt x="568" y="309"/>
                  </a:cubicBezTo>
                  <a:cubicBezTo>
                    <a:pt x="334" y="476"/>
                    <a:pt x="134" y="710"/>
                    <a:pt x="67" y="1043"/>
                  </a:cubicBezTo>
                  <a:cubicBezTo>
                    <a:pt x="1" y="1810"/>
                    <a:pt x="634" y="2177"/>
                    <a:pt x="634" y="2177"/>
                  </a:cubicBezTo>
                  <a:lnTo>
                    <a:pt x="2469" y="2111"/>
                  </a:lnTo>
                  <a:cubicBezTo>
                    <a:pt x="2469" y="2111"/>
                    <a:pt x="3036" y="1744"/>
                    <a:pt x="2903" y="1010"/>
                  </a:cubicBezTo>
                  <a:cubicBezTo>
                    <a:pt x="2836" y="610"/>
                    <a:pt x="2636" y="409"/>
                    <a:pt x="2369" y="243"/>
                  </a:cubicBezTo>
                  <a:cubicBezTo>
                    <a:pt x="2114" y="83"/>
                    <a:pt x="1822" y="0"/>
                    <a:pt x="1524" y="0"/>
                  </a:cubicBezTo>
                  <a:close/>
                </a:path>
              </a:pathLst>
            </a:custGeom>
            <a:solidFill>
              <a:srgbClr val="335B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22" name="Google Shape;23762;p47">
              <a:extLst>
                <a:ext uri="{FF2B5EF4-FFF2-40B4-BE49-F238E27FC236}">
                  <a16:creationId xmlns:a16="http://schemas.microsoft.com/office/drawing/2014/main" id="{10DAA1CA-A206-B743-2BF0-C36E6E8C5878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9204742" y="542687"/>
              <a:ext cx="86235" cy="77478"/>
            </a:xfrm>
            <a:custGeom>
              <a:avLst/>
              <a:gdLst>
                <a:gd name="T0" fmla="*/ 2147483646 w 3504"/>
                <a:gd name="T1" fmla="*/ 2147483646 h 2633"/>
                <a:gd name="T2" fmla="*/ 2147483646 w 3504"/>
                <a:gd name="T3" fmla="*/ 2147483646 h 2633"/>
                <a:gd name="T4" fmla="*/ 2147483646 w 3504"/>
                <a:gd name="T5" fmla="*/ 2147483646 h 2633"/>
                <a:gd name="T6" fmla="*/ 2147483646 w 3504"/>
                <a:gd name="T7" fmla="*/ 2147483646 h 2633"/>
                <a:gd name="T8" fmla="*/ 2147483646 w 3504"/>
                <a:gd name="T9" fmla="*/ 2147483646 h 2633"/>
                <a:gd name="T10" fmla="*/ 2147483646 w 3504"/>
                <a:gd name="T11" fmla="*/ 2147483646 h 2633"/>
                <a:gd name="T12" fmla="*/ 2147483646 w 3504"/>
                <a:gd name="T13" fmla="*/ 2147483646 h 2633"/>
                <a:gd name="T14" fmla="*/ 2147483646 w 3504"/>
                <a:gd name="T15" fmla="*/ 2147483646 h 2633"/>
                <a:gd name="T16" fmla="*/ 2147483646 w 3504"/>
                <a:gd name="T17" fmla="*/ 0 h 2633"/>
                <a:gd name="T18" fmla="*/ 2147483646 w 3504"/>
                <a:gd name="T19" fmla="*/ 2147483646 h 2633"/>
                <a:gd name="T20" fmla="*/ 2147483646 w 3504"/>
                <a:gd name="T21" fmla="*/ 2147483646 h 2633"/>
                <a:gd name="T22" fmla="*/ 2147483646 w 3504"/>
                <a:gd name="T23" fmla="*/ 2147483646 h 2633"/>
                <a:gd name="T24" fmla="*/ 2147483646 w 3504"/>
                <a:gd name="T25" fmla="*/ 2147483646 h 2633"/>
                <a:gd name="T26" fmla="*/ 2147483646 w 3504"/>
                <a:gd name="T27" fmla="*/ 2147483646 h 2633"/>
                <a:gd name="T28" fmla="*/ 2147483646 w 3504"/>
                <a:gd name="T29" fmla="*/ 2147483646 h 2633"/>
                <a:gd name="T30" fmla="*/ 2147483646 w 3504"/>
                <a:gd name="T31" fmla="*/ 2147483646 h 2633"/>
                <a:gd name="T32" fmla="*/ 2147483646 w 3504"/>
                <a:gd name="T33" fmla="*/ 2147483646 h 2633"/>
                <a:gd name="T34" fmla="*/ 2147483646 w 3504"/>
                <a:gd name="T35" fmla="*/ 0 h 263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3504" h="2633" extrusionOk="0">
                  <a:moveTo>
                    <a:pt x="1769" y="464"/>
                  </a:moveTo>
                  <a:cubicBezTo>
                    <a:pt x="2002" y="464"/>
                    <a:pt x="2269" y="498"/>
                    <a:pt x="2503" y="664"/>
                  </a:cubicBezTo>
                  <a:cubicBezTo>
                    <a:pt x="2736" y="831"/>
                    <a:pt x="2903" y="1031"/>
                    <a:pt x="2936" y="1298"/>
                  </a:cubicBezTo>
                  <a:cubicBezTo>
                    <a:pt x="3003" y="1765"/>
                    <a:pt x="2736" y="2099"/>
                    <a:pt x="2603" y="2165"/>
                  </a:cubicBezTo>
                  <a:lnTo>
                    <a:pt x="935" y="2232"/>
                  </a:lnTo>
                  <a:cubicBezTo>
                    <a:pt x="801" y="2132"/>
                    <a:pt x="468" y="1832"/>
                    <a:pt x="568" y="1332"/>
                  </a:cubicBezTo>
                  <a:cubicBezTo>
                    <a:pt x="601" y="1098"/>
                    <a:pt x="735" y="898"/>
                    <a:pt x="968" y="731"/>
                  </a:cubicBezTo>
                  <a:cubicBezTo>
                    <a:pt x="1235" y="564"/>
                    <a:pt x="1469" y="464"/>
                    <a:pt x="1769" y="464"/>
                  </a:cubicBezTo>
                  <a:close/>
                  <a:moveTo>
                    <a:pt x="1773" y="0"/>
                  </a:moveTo>
                  <a:cubicBezTo>
                    <a:pt x="1401" y="0"/>
                    <a:pt x="1035" y="119"/>
                    <a:pt x="735" y="331"/>
                  </a:cubicBezTo>
                  <a:cubicBezTo>
                    <a:pt x="401" y="598"/>
                    <a:pt x="168" y="898"/>
                    <a:pt x="134" y="1265"/>
                  </a:cubicBezTo>
                  <a:cubicBezTo>
                    <a:pt x="1" y="2132"/>
                    <a:pt x="735" y="2599"/>
                    <a:pt x="768" y="2599"/>
                  </a:cubicBezTo>
                  <a:cubicBezTo>
                    <a:pt x="801" y="2632"/>
                    <a:pt x="835" y="2632"/>
                    <a:pt x="901" y="2632"/>
                  </a:cubicBezTo>
                  <a:lnTo>
                    <a:pt x="2636" y="2566"/>
                  </a:lnTo>
                  <a:cubicBezTo>
                    <a:pt x="2669" y="2566"/>
                    <a:pt x="2736" y="2499"/>
                    <a:pt x="2769" y="2499"/>
                  </a:cubicBezTo>
                  <a:cubicBezTo>
                    <a:pt x="2803" y="2499"/>
                    <a:pt x="3503" y="2065"/>
                    <a:pt x="3337" y="1165"/>
                  </a:cubicBezTo>
                  <a:cubicBezTo>
                    <a:pt x="3270" y="798"/>
                    <a:pt x="3070" y="498"/>
                    <a:pt x="2736" y="297"/>
                  </a:cubicBezTo>
                  <a:cubicBezTo>
                    <a:pt x="2438" y="94"/>
                    <a:pt x="2103" y="0"/>
                    <a:pt x="1773" y="0"/>
                  </a:cubicBezTo>
                  <a:close/>
                </a:path>
              </a:pathLst>
            </a:custGeom>
            <a:solidFill>
              <a:srgbClr val="335B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23" name="Google Shape;23763;p47">
              <a:extLst>
                <a:ext uri="{FF2B5EF4-FFF2-40B4-BE49-F238E27FC236}">
                  <a16:creationId xmlns:a16="http://schemas.microsoft.com/office/drawing/2014/main" id="{FCCBC435-10BD-587C-49E6-0979E48CB7B8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9204080" y="581639"/>
              <a:ext cx="75554" cy="27513"/>
            </a:xfrm>
            <a:custGeom>
              <a:avLst/>
              <a:gdLst>
                <a:gd name="T0" fmla="*/ 2147483646 w 3070"/>
                <a:gd name="T1" fmla="*/ 639517704 h 935"/>
                <a:gd name="T2" fmla="*/ 2147483646 w 3070"/>
                <a:gd name="T3" fmla="*/ 2147483646 h 935"/>
                <a:gd name="T4" fmla="*/ 2147483646 w 3070"/>
                <a:gd name="T5" fmla="*/ 2147483646 h 935"/>
                <a:gd name="T6" fmla="*/ 2147483646 w 3070"/>
                <a:gd name="T7" fmla="*/ 2147483646 h 935"/>
                <a:gd name="T8" fmla="*/ 2147483646 w 3070"/>
                <a:gd name="T9" fmla="*/ 2147483646 h 935"/>
                <a:gd name="T10" fmla="*/ 2147483646 w 3070"/>
                <a:gd name="T11" fmla="*/ 2147483646 h 935"/>
                <a:gd name="T12" fmla="*/ 2147483646 w 3070"/>
                <a:gd name="T13" fmla="*/ 2147483646 h 935"/>
                <a:gd name="T14" fmla="*/ 2147483646 w 3070"/>
                <a:gd name="T15" fmla="*/ 2147483646 h 935"/>
                <a:gd name="T16" fmla="*/ 2147483646 w 3070"/>
                <a:gd name="T17" fmla="*/ 2147483646 h 935"/>
                <a:gd name="T18" fmla="*/ 2147483646 w 3070"/>
                <a:gd name="T19" fmla="*/ 2147483646 h 935"/>
                <a:gd name="T20" fmla="*/ 2147483646 w 3070"/>
                <a:gd name="T21" fmla="*/ 2147483646 h 935"/>
                <a:gd name="T22" fmla="*/ 2147483646 w 3070"/>
                <a:gd name="T23" fmla="*/ 2147483646 h 935"/>
                <a:gd name="T24" fmla="*/ 2147483646 w 3070"/>
                <a:gd name="T25" fmla="*/ 2147483646 h 935"/>
                <a:gd name="T26" fmla="*/ 2147483646 w 3070"/>
                <a:gd name="T27" fmla="*/ 2147483646 h 935"/>
                <a:gd name="T28" fmla="*/ 2147483646 w 3070"/>
                <a:gd name="T29" fmla="*/ 639517704 h 93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3070" h="935" extrusionOk="0">
                  <a:moveTo>
                    <a:pt x="1535" y="1"/>
                  </a:moveTo>
                  <a:cubicBezTo>
                    <a:pt x="1135" y="1"/>
                    <a:pt x="735" y="134"/>
                    <a:pt x="401" y="334"/>
                  </a:cubicBezTo>
                  <a:cubicBezTo>
                    <a:pt x="301" y="435"/>
                    <a:pt x="167" y="501"/>
                    <a:pt x="67" y="601"/>
                  </a:cubicBezTo>
                  <a:cubicBezTo>
                    <a:pt x="1" y="668"/>
                    <a:pt x="1" y="801"/>
                    <a:pt x="67" y="902"/>
                  </a:cubicBezTo>
                  <a:cubicBezTo>
                    <a:pt x="134" y="935"/>
                    <a:pt x="167" y="935"/>
                    <a:pt x="201" y="935"/>
                  </a:cubicBezTo>
                  <a:cubicBezTo>
                    <a:pt x="234" y="935"/>
                    <a:pt x="334" y="902"/>
                    <a:pt x="401" y="902"/>
                  </a:cubicBezTo>
                  <a:cubicBezTo>
                    <a:pt x="501" y="801"/>
                    <a:pt x="568" y="735"/>
                    <a:pt x="668" y="668"/>
                  </a:cubicBezTo>
                  <a:cubicBezTo>
                    <a:pt x="901" y="468"/>
                    <a:pt x="1202" y="401"/>
                    <a:pt x="1535" y="401"/>
                  </a:cubicBezTo>
                  <a:cubicBezTo>
                    <a:pt x="1869" y="401"/>
                    <a:pt x="2202" y="468"/>
                    <a:pt x="2469" y="635"/>
                  </a:cubicBezTo>
                  <a:cubicBezTo>
                    <a:pt x="2536" y="735"/>
                    <a:pt x="2636" y="768"/>
                    <a:pt x="2703" y="835"/>
                  </a:cubicBezTo>
                  <a:cubicBezTo>
                    <a:pt x="2753" y="885"/>
                    <a:pt x="2803" y="910"/>
                    <a:pt x="2853" y="910"/>
                  </a:cubicBezTo>
                  <a:cubicBezTo>
                    <a:pt x="2903" y="910"/>
                    <a:pt x="2953" y="885"/>
                    <a:pt x="3003" y="835"/>
                  </a:cubicBezTo>
                  <a:cubicBezTo>
                    <a:pt x="3070" y="768"/>
                    <a:pt x="3070" y="635"/>
                    <a:pt x="3003" y="568"/>
                  </a:cubicBezTo>
                  <a:cubicBezTo>
                    <a:pt x="2903" y="468"/>
                    <a:pt x="2803" y="401"/>
                    <a:pt x="2669" y="301"/>
                  </a:cubicBezTo>
                  <a:cubicBezTo>
                    <a:pt x="2336" y="101"/>
                    <a:pt x="1969" y="1"/>
                    <a:pt x="1535" y="1"/>
                  </a:cubicBezTo>
                  <a:close/>
                </a:path>
              </a:pathLst>
            </a:custGeom>
            <a:solidFill>
              <a:srgbClr val="4A2A0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5229" name="Google Shape;23764;p47">
              <a:extLst>
                <a:ext uri="{FF2B5EF4-FFF2-40B4-BE49-F238E27FC236}">
                  <a16:creationId xmlns:a16="http://schemas.microsoft.com/office/drawing/2014/main" id="{1E5899E4-398C-6A99-9274-B24B6EE431BE}"/>
                </a:ext>
              </a:extLst>
            </p:cNvPr>
            <p:cNvSpPr/>
            <p:nvPr/>
          </p:nvSpPr>
          <p:spPr>
            <a:xfrm rot="1116036" flipH="1">
              <a:off x="9031013" y="614367"/>
              <a:ext cx="292052" cy="326806"/>
            </a:xfrm>
            <a:custGeom>
              <a:avLst/>
              <a:gdLst/>
              <a:ahLst/>
              <a:cxnLst/>
              <a:rect l="l" t="t" r="r" b="b"/>
              <a:pathLst>
                <a:path w="11843" h="11096" extrusionOk="0">
                  <a:moveTo>
                    <a:pt x="5838" y="1"/>
                  </a:moveTo>
                  <a:cubicBezTo>
                    <a:pt x="5138" y="1"/>
                    <a:pt x="4437" y="1568"/>
                    <a:pt x="3737" y="3370"/>
                  </a:cubicBezTo>
                  <a:cubicBezTo>
                    <a:pt x="3737" y="3370"/>
                    <a:pt x="401" y="3603"/>
                    <a:pt x="234" y="4337"/>
                  </a:cubicBezTo>
                  <a:cubicBezTo>
                    <a:pt x="1" y="5038"/>
                    <a:pt x="2469" y="6706"/>
                    <a:pt x="2469" y="6706"/>
                  </a:cubicBezTo>
                  <a:cubicBezTo>
                    <a:pt x="2469" y="6706"/>
                    <a:pt x="1302" y="10375"/>
                    <a:pt x="2002" y="11009"/>
                  </a:cubicBezTo>
                  <a:cubicBezTo>
                    <a:pt x="2073" y="11068"/>
                    <a:pt x="2173" y="11095"/>
                    <a:pt x="2295" y="11095"/>
                  </a:cubicBezTo>
                  <a:cubicBezTo>
                    <a:pt x="3330" y="11095"/>
                    <a:pt x="5972" y="9174"/>
                    <a:pt x="5972" y="9174"/>
                  </a:cubicBezTo>
                  <a:cubicBezTo>
                    <a:pt x="5972" y="9174"/>
                    <a:pt x="8575" y="10952"/>
                    <a:pt x="9726" y="10952"/>
                  </a:cubicBezTo>
                  <a:cubicBezTo>
                    <a:pt x="9884" y="10952"/>
                    <a:pt x="10015" y="10918"/>
                    <a:pt x="10108" y="10842"/>
                  </a:cubicBezTo>
                  <a:cubicBezTo>
                    <a:pt x="10775" y="10175"/>
                    <a:pt x="9474" y="6539"/>
                    <a:pt x="9474" y="6539"/>
                  </a:cubicBezTo>
                  <a:cubicBezTo>
                    <a:pt x="9474" y="6539"/>
                    <a:pt x="11843" y="4771"/>
                    <a:pt x="11643" y="4070"/>
                  </a:cubicBezTo>
                  <a:cubicBezTo>
                    <a:pt x="11442" y="3370"/>
                    <a:pt x="8107" y="3270"/>
                    <a:pt x="8107" y="3270"/>
                  </a:cubicBezTo>
                  <a:cubicBezTo>
                    <a:pt x="7306" y="1535"/>
                    <a:pt x="6572" y="1"/>
                    <a:pt x="583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5230" name="Google Shape;23765;p47">
              <a:extLst>
                <a:ext uri="{FF2B5EF4-FFF2-40B4-BE49-F238E27FC236}">
                  <a16:creationId xmlns:a16="http://schemas.microsoft.com/office/drawing/2014/main" id="{342C9185-2611-80DD-4A8F-E76117D8BB48}"/>
                </a:ext>
              </a:extLst>
            </p:cNvPr>
            <p:cNvSpPr/>
            <p:nvPr/>
          </p:nvSpPr>
          <p:spPr>
            <a:xfrm rot="1116036" flipH="1">
              <a:off x="9027774" y="608138"/>
              <a:ext cx="301576" cy="341084"/>
            </a:xfrm>
            <a:custGeom>
              <a:avLst/>
              <a:gdLst/>
              <a:ahLst/>
              <a:cxnLst/>
              <a:rect l="l" t="t" r="r" b="b"/>
              <a:pathLst>
                <a:path w="12243" h="11576" extrusionOk="0">
                  <a:moveTo>
                    <a:pt x="6038" y="434"/>
                  </a:moveTo>
                  <a:cubicBezTo>
                    <a:pt x="6639" y="434"/>
                    <a:pt x="7539" y="2436"/>
                    <a:pt x="8106" y="3603"/>
                  </a:cubicBezTo>
                  <a:cubicBezTo>
                    <a:pt x="8106" y="3670"/>
                    <a:pt x="8206" y="3737"/>
                    <a:pt x="8273" y="3737"/>
                  </a:cubicBezTo>
                  <a:cubicBezTo>
                    <a:pt x="9841" y="3770"/>
                    <a:pt x="11542" y="4070"/>
                    <a:pt x="11609" y="4404"/>
                  </a:cubicBezTo>
                  <a:cubicBezTo>
                    <a:pt x="11742" y="4738"/>
                    <a:pt x="10641" y="5838"/>
                    <a:pt x="9541" y="6639"/>
                  </a:cubicBezTo>
                  <a:cubicBezTo>
                    <a:pt x="9474" y="6739"/>
                    <a:pt x="9407" y="6806"/>
                    <a:pt x="9474" y="6906"/>
                  </a:cubicBezTo>
                  <a:cubicBezTo>
                    <a:pt x="9974" y="8340"/>
                    <a:pt x="10508" y="10575"/>
                    <a:pt x="10141" y="10942"/>
                  </a:cubicBezTo>
                  <a:cubicBezTo>
                    <a:pt x="10094" y="10989"/>
                    <a:pt x="10016" y="11011"/>
                    <a:pt x="9913" y="11011"/>
                  </a:cubicBezTo>
                  <a:cubicBezTo>
                    <a:pt x="9280" y="11011"/>
                    <a:pt x="7686" y="10192"/>
                    <a:pt x="6338" y="9274"/>
                  </a:cubicBezTo>
                  <a:cubicBezTo>
                    <a:pt x="6288" y="9257"/>
                    <a:pt x="6247" y="9249"/>
                    <a:pt x="6205" y="9249"/>
                  </a:cubicBezTo>
                  <a:cubicBezTo>
                    <a:pt x="6163" y="9249"/>
                    <a:pt x="6122" y="9257"/>
                    <a:pt x="6071" y="9274"/>
                  </a:cubicBezTo>
                  <a:cubicBezTo>
                    <a:pt x="4754" y="10270"/>
                    <a:pt x="3153" y="11163"/>
                    <a:pt x="2556" y="11163"/>
                  </a:cubicBezTo>
                  <a:cubicBezTo>
                    <a:pt x="2473" y="11163"/>
                    <a:pt x="2410" y="11145"/>
                    <a:pt x="2369" y="11109"/>
                  </a:cubicBezTo>
                  <a:cubicBezTo>
                    <a:pt x="1969" y="10742"/>
                    <a:pt x="2402" y="8474"/>
                    <a:pt x="2869" y="7006"/>
                  </a:cubicBezTo>
                  <a:cubicBezTo>
                    <a:pt x="2903" y="6939"/>
                    <a:pt x="2869" y="6806"/>
                    <a:pt x="2802" y="6772"/>
                  </a:cubicBezTo>
                  <a:cubicBezTo>
                    <a:pt x="1668" y="6005"/>
                    <a:pt x="534" y="4938"/>
                    <a:pt x="634" y="4604"/>
                  </a:cubicBezTo>
                  <a:cubicBezTo>
                    <a:pt x="701" y="4237"/>
                    <a:pt x="2402" y="3904"/>
                    <a:pt x="3970" y="3804"/>
                  </a:cubicBezTo>
                  <a:cubicBezTo>
                    <a:pt x="4037" y="3804"/>
                    <a:pt x="4070" y="3770"/>
                    <a:pt x="4137" y="3670"/>
                  </a:cubicBezTo>
                  <a:cubicBezTo>
                    <a:pt x="4637" y="2469"/>
                    <a:pt x="5404" y="434"/>
                    <a:pt x="6038" y="434"/>
                  </a:cubicBezTo>
                  <a:close/>
                  <a:moveTo>
                    <a:pt x="6038" y="1"/>
                  </a:moveTo>
                  <a:cubicBezTo>
                    <a:pt x="5238" y="34"/>
                    <a:pt x="4570" y="1502"/>
                    <a:pt x="3803" y="3437"/>
                  </a:cubicBezTo>
                  <a:cubicBezTo>
                    <a:pt x="2836" y="3470"/>
                    <a:pt x="401" y="3737"/>
                    <a:pt x="201" y="4504"/>
                  </a:cubicBezTo>
                  <a:cubicBezTo>
                    <a:pt x="0" y="5305"/>
                    <a:pt x="1702" y="6572"/>
                    <a:pt x="2402" y="7073"/>
                  </a:cubicBezTo>
                  <a:cubicBezTo>
                    <a:pt x="2169" y="7940"/>
                    <a:pt x="1368" y="10809"/>
                    <a:pt x="2069" y="11442"/>
                  </a:cubicBezTo>
                  <a:cubicBezTo>
                    <a:pt x="2202" y="11509"/>
                    <a:pt x="2369" y="11576"/>
                    <a:pt x="2536" y="11576"/>
                  </a:cubicBezTo>
                  <a:cubicBezTo>
                    <a:pt x="3536" y="11576"/>
                    <a:pt x="5404" y="10275"/>
                    <a:pt x="6238" y="9674"/>
                  </a:cubicBezTo>
                  <a:cubicBezTo>
                    <a:pt x="7014" y="10201"/>
                    <a:pt x="8893" y="11371"/>
                    <a:pt x="9910" y="11371"/>
                  </a:cubicBezTo>
                  <a:cubicBezTo>
                    <a:pt x="10117" y="11371"/>
                    <a:pt x="10289" y="11322"/>
                    <a:pt x="10408" y="11209"/>
                  </a:cubicBezTo>
                  <a:cubicBezTo>
                    <a:pt x="11108" y="10608"/>
                    <a:pt x="10208" y="7773"/>
                    <a:pt x="9908" y="6872"/>
                  </a:cubicBezTo>
                  <a:cubicBezTo>
                    <a:pt x="10575" y="6339"/>
                    <a:pt x="12243" y="5004"/>
                    <a:pt x="12042" y="4271"/>
                  </a:cubicBezTo>
                  <a:cubicBezTo>
                    <a:pt x="11809" y="3470"/>
                    <a:pt x="9374" y="3337"/>
                    <a:pt x="8406" y="3303"/>
                  </a:cubicBezTo>
                  <a:cubicBezTo>
                    <a:pt x="7573" y="1435"/>
                    <a:pt x="6839" y="1"/>
                    <a:pt x="603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7226" name="Google Shape;23766;p47">
              <a:extLst>
                <a:ext uri="{FF2B5EF4-FFF2-40B4-BE49-F238E27FC236}">
                  <a16:creationId xmlns:a16="http://schemas.microsoft.com/office/drawing/2014/main" id="{0D4820D7-0A6D-9153-F91B-C36490F49112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9116346" y="705605"/>
              <a:ext cx="121527" cy="148748"/>
            </a:xfrm>
            <a:custGeom>
              <a:avLst/>
              <a:gdLst>
                <a:gd name="T0" fmla="*/ 2147483646 w 4938"/>
                <a:gd name="T1" fmla="*/ 2147483646 h 5055"/>
                <a:gd name="T2" fmla="*/ 2147483646 w 4938"/>
                <a:gd name="T3" fmla="*/ 2147483646 h 5055"/>
                <a:gd name="T4" fmla="*/ 2147483646 w 4938"/>
                <a:gd name="T5" fmla="*/ 2147483646 h 5055"/>
                <a:gd name="T6" fmla="*/ 2147483646 w 4938"/>
                <a:gd name="T7" fmla="*/ 2147483646 h 5055"/>
                <a:gd name="T8" fmla="*/ 2147483646 w 4938"/>
                <a:gd name="T9" fmla="*/ 2147483646 h 5055"/>
                <a:gd name="T10" fmla="*/ 2147483646 w 4938"/>
                <a:gd name="T11" fmla="*/ 2147483646 h 5055"/>
                <a:gd name="T12" fmla="*/ 2147483646 w 4938"/>
                <a:gd name="T13" fmla="*/ 2147483646 h 5055"/>
                <a:gd name="T14" fmla="*/ 2147483646 w 4938"/>
                <a:gd name="T15" fmla="*/ 2147483646 h 5055"/>
                <a:gd name="T16" fmla="*/ 2147483646 w 4938"/>
                <a:gd name="T17" fmla="*/ 2147483646 h 5055"/>
                <a:gd name="T18" fmla="*/ 2147483646 w 4938"/>
                <a:gd name="T19" fmla="*/ 2147483646 h 5055"/>
                <a:gd name="T20" fmla="*/ 2147483646 w 4938"/>
                <a:gd name="T21" fmla="*/ 2147483646 h 5055"/>
                <a:gd name="T22" fmla="*/ 2147483646 w 4938"/>
                <a:gd name="T23" fmla="*/ 2147483646 h 5055"/>
                <a:gd name="T24" fmla="*/ 2147483646 w 4938"/>
                <a:gd name="T25" fmla="*/ 2147483646 h 5055"/>
                <a:gd name="T26" fmla="*/ 2147483646 w 4938"/>
                <a:gd name="T27" fmla="*/ 639533625 h 5055"/>
                <a:gd name="T28" fmla="*/ 2147483646 w 4938"/>
                <a:gd name="T29" fmla="*/ 2147483646 h 5055"/>
                <a:gd name="T30" fmla="*/ 2147483646 w 4938"/>
                <a:gd name="T31" fmla="*/ 2147483646 h 5055"/>
                <a:gd name="T32" fmla="*/ 2147483646 w 4938"/>
                <a:gd name="T33" fmla="*/ 2147483646 h 5055"/>
                <a:gd name="T34" fmla="*/ 2147483646 w 4938"/>
                <a:gd name="T35" fmla="*/ 2147483646 h 5055"/>
                <a:gd name="T36" fmla="*/ 2147483646 w 4938"/>
                <a:gd name="T37" fmla="*/ 2147483646 h 5055"/>
                <a:gd name="T38" fmla="*/ 2147483646 w 4938"/>
                <a:gd name="T39" fmla="*/ 2147483646 h 5055"/>
                <a:gd name="T40" fmla="*/ 2147483646 w 4938"/>
                <a:gd name="T41" fmla="*/ 2147483646 h 5055"/>
                <a:gd name="T42" fmla="*/ 2147483646 w 4938"/>
                <a:gd name="T43" fmla="*/ 2147483646 h 5055"/>
                <a:gd name="T44" fmla="*/ 2147483646 w 4938"/>
                <a:gd name="T45" fmla="*/ 2147483646 h 5055"/>
                <a:gd name="T46" fmla="*/ 2147483646 w 4938"/>
                <a:gd name="T47" fmla="*/ 2147483646 h 5055"/>
                <a:gd name="T48" fmla="*/ 2147483646 w 4938"/>
                <a:gd name="T49" fmla="*/ 2147483646 h 5055"/>
                <a:gd name="T50" fmla="*/ 2147483646 w 4938"/>
                <a:gd name="T51" fmla="*/ 2147483646 h 5055"/>
                <a:gd name="T52" fmla="*/ 2147483646 w 4938"/>
                <a:gd name="T53" fmla="*/ 2147483646 h 5055"/>
                <a:gd name="T54" fmla="*/ 2147483646 w 4938"/>
                <a:gd name="T55" fmla="*/ 2147483646 h 5055"/>
                <a:gd name="T56" fmla="*/ 2147483646 w 4938"/>
                <a:gd name="T57" fmla="*/ 2147483646 h 5055"/>
                <a:gd name="T58" fmla="*/ 2147483646 w 4938"/>
                <a:gd name="T59" fmla="*/ 2147483646 h 5055"/>
                <a:gd name="T60" fmla="*/ 2147483646 w 4938"/>
                <a:gd name="T61" fmla="*/ 2147483646 h 5055"/>
                <a:gd name="T62" fmla="*/ 2147483646 w 4938"/>
                <a:gd name="T63" fmla="*/ 2147483646 h 5055"/>
                <a:gd name="T64" fmla="*/ 2147483646 w 4938"/>
                <a:gd name="T65" fmla="*/ 2147483646 h 5055"/>
                <a:gd name="T66" fmla="*/ 2147483646 w 4938"/>
                <a:gd name="T67" fmla="*/ 2147483646 h 5055"/>
                <a:gd name="T68" fmla="*/ 2147483646 w 4938"/>
                <a:gd name="T69" fmla="*/ 2147483646 h 5055"/>
                <a:gd name="T70" fmla="*/ 2147483646 w 4938"/>
                <a:gd name="T71" fmla="*/ 2147483646 h 5055"/>
                <a:gd name="T72" fmla="*/ 2147483646 w 4938"/>
                <a:gd name="T73" fmla="*/ 2147483646 h 5055"/>
                <a:gd name="T74" fmla="*/ 2147483646 w 4938"/>
                <a:gd name="T75" fmla="*/ 2147483646 h 5055"/>
                <a:gd name="T76" fmla="*/ 2147483646 w 4938"/>
                <a:gd name="T77" fmla="*/ 2147483646 h 5055"/>
                <a:gd name="T78" fmla="*/ 2147483646 w 4938"/>
                <a:gd name="T79" fmla="*/ 639533625 h 505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4938" h="5055" extrusionOk="0">
                  <a:moveTo>
                    <a:pt x="3637" y="2352"/>
                  </a:moveTo>
                  <a:cubicBezTo>
                    <a:pt x="3737" y="2452"/>
                    <a:pt x="3870" y="2552"/>
                    <a:pt x="3970" y="2686"/>
                  </a:cubicBezTo>
                  <a:cubicBezTo>
                    <a:pt x="4404" y="3220"/>
                    <a:pt x="4537" y="3853"/>
                    <a:pt x="4471" y="4287"/>
                  </a:cubicBezTo>
                  <a:cubicBezTo>
                    <a:pt x="4404" y="4487"/>
                    <a:pt x="4237" y="4621"/>
                    <a:pt x="4037" y="4621"/>
                  </a:cubicBezTo>
                  <a:cubicBezTo>
                    <a:pt x="3803" y="4554"/>
                    <a:pt x="3503" y="4320"/>
                    <a:pt x="3470" y="3553"/>
                  </a:cubicBezTo>
                  <a:cubicBezTo>
                    <a:pt x="3403" y="3153"/>
                    <a:pt x="3503" y="2719"/>
                    <a:pt x="3637" y="2352"/>
                  </a:cubicBezTo>
                  <a:close/>
                  <a:moveTo>
                    <a:pt x="1302" y="2386"/>
                  </a:moveTo>
                  <a:cubicBezTo>
                    <a:pt x="1402" y="2786"/>
                    <a:pt x="1535" y="3186"/>
                    <a:pt x="1502" y="3620"/>
                  </a:cubicBezTo>
                  <a:cubicBezTo>
                    <a:pt x="1502" y="4320"/>
                    <a:pt x="1202" y="4621"/>
                    <a:pt x="968" y="4654"/>
                  </a:cubicBezTo>
                  <a:cubicBezTo>
                    <a:pt x="948" y="4657"/>
                    <a:pt x="928" y="4658"/>
                    <a:pt x="908" y="4658"/>
                  </a:cubicBezTo>
                  <a:cubicBezTo>
                    <a:pt x="701" y="4658"/>
                    <a:pt x="532" y="4503"/>
                    <a:pt x="501" y="4320"/>
                  </a:cubicBezTo>
                  <a:cubicBezTo>
                    <a:pt x="368" y="3953"/>
                    <a:pt x="501" y="3220"/>
                    <a:pt x="901" y="2719"/>
                  </a:cubicBezTo>
                  <a:cubicBezTo>
                    <a:pt x="1035" y="2652"/>
                    <a:pt x="1135" y="2519"/>
                    <a:pt x="1302" y="2386"/>
                  </a:cubicBezTo>
                  <a:close/>
                  <a:moveTo>
                    <a:pt x="4554" y="1"/>
                  </a:moveTo>
                  <a:cubicBezTo>
                    <a:pt x="4504" y="1"/>
                    <a:pt x="4454" y="17"/>
                    <a:pt x="4404" y="51"/>
                  </a:cubicBezTo>
                  <a:cubicBezTo>
                    <a:pt x="4371" y="117"/>
                    <a:pt x="3770" y="784"/>
                    <a:pt x="3370" y="1718"/>
                  </a:cubicBezTo>
                  <a:cubicBezTo>
                    <a:pt x="3103" y="1652"/>
                    <a:pt x="2836" y="1618"/>
                    <a:pt x="2436" y="1618"/>
                  </a:cubicBezTo>
                  <a:cubicBezTo>
                    <a:pt x="2102" y="1618"/>
                    <a:pt x="1769" y="1652"/>
                    <a:pt x="1535" y="1752"/>
                  </a:cubicBezTo>
                  <a:cubicBezTo>
                    <a:pt x="1068" y="818"/>
                    <a:pt x="434" y="184"/>
                    <a:pt x="401" y="151"/>
                  </a:cubicBezTo>
                  <a:cubicBezTo>
                    <a:pt x="368" y="101"/>
                    <a:pt x="318" y="76"/>
                    <a:pt x="268" y="76"/>
                  </a:cubicBezTo>
                  <a:cubicBezTo>
                    <a:pt x="218" y="76"/>
                    <a:pt x="168" y="101"/>
                    <a:pt x="134" y="151"/>
                  </a:cubicBezTo>
                  <a:cubicBezTo>
                    <a:pt x="34" y="217"/>
                    <a:pt x="34" y="351"/>
                    <a:pt x="134" y="451"/>
                  </a:cubicBezTo>
                  <a:cubicBezTo>
                    <a:pt x="134" y="451"/>
                    <a:pt x="735" y="1051"/>
                    <a:pt x="1168" y="1952"/>
                  </a:cubicBezTo>
                  <a:cubicBezTo>
                    <a:pt x="901" y="2119"/>
                    <a:pt x="735" y="2286"/>
                    <a:pt x="635" y="2452"/>
                  </a:cubicBezTo>
                  <a:cubicBezTo>
                    <a:pt x="168" y="3019"/>
                    <a:pt x="1" y="3820"/>
                    <a:pt x="134" y="4387"/>
                  </a:cubicBezTo>
                  <a:cubicBezTo>
                    <a:pt x="201" y="4821"/>
                    <a:pt x="534" y="5054"/>
                    <a:pt x="901" y="5054"/>
                  </a:cubicBezTo>
                  <a:cubicBezTo>
                    <a:pt x="968" y="5054"/>
                    <a:pt x="1001" y="5054"/>
                    <a:pt x="935" y="4987"/>
                  </a:cubicBezTo>
                  <a:cubicBezTo>
                    <a:pt x="1368" y="4954"/>
                    <a:pt x="1835" y="4520"/>
                    <a:pt x="1869" y="3520"/>
                  </a:cubicBezTo>
                  <a:cubicBezTo>
                    <a:pt x="1902" y="3019"/>
                    <a:pt x="1769" y="2519"/>
                    <a:pt x="1602" y="2119"/>
                  </a:cubicBezTo>
                  <a:cubicBezTo>
                    <a:pt x="1835" y="1985"/>
                    <a:pt x="2102" y="1952"/>
                    <a:pt x="2402" y="1952"/>
                  </a:cubicBezTo>
                  <a:cubicBezTo>
                    <a:pt x="2736" y="1952"/>
                    <a:pt x="3003" y="1985"/>
                    <a:pt x="3203" y="2052"/>
                  </a:cubicBezTo>
                  <a:cubicBezTo>
                    <a:pt x="3036" y="2519"/>
                    <a:pt x="2936" y="3019"/>
                    <a:pt x="3003" y="3520"/>
                  </a:cubicBezTo>
                  <a:cubicBezTo>
                    <a:pt x="3036" y="4520"/>
                    <a:pt x="3537" y="4887"/>
                    <a:pt x="3937" y="4954"/>
                  </a:cubicBezTo>
                  <a:cubicBezTo>
                    <a:pt x="3959" y="4956"/>
                    <a:pt x="3981" y="4957"/>
                    <a:pt x="4003" y="4957"/>
                  </a:cubicBezTo>
                  <a:cubicBezTo>
                    <a:pt x="4407" y="4957"/>
                    <a:pt x="4743" y="4667"/>
                    <a:pt x="4838" y="4287"/>
                  </a:cubicBezTo>
                  <a:cubicBezTo>
                    <a:pt x="4938" y="3687"/>
                    <a:pt x="4704" y="2886"/>
                    <a:pt x="4237" y="2352"/>
                  </a:cubicBezTo>
                  <a:cubicBezTo>
                    <a:pt x="4104" y="2185"/>
                    <a:pt x="3904" y="2019"/>
                    <a:pt x="3703" y="1885"/>
                  </a:cubicBezTo>
                  <a:cubicBezTo>
                    <a:pt x="4104" y="1018"/>
                    <a:pt x="4704" y="351"/>
                    <a:pt x="4704" y="351"/>
                  </a:cubicBezTo>
                  <a:cubicBezTo>
                    <a:pt x="4771" y="284"/>
                    <a:pt x="4771" y="151"/>
                    <a:pt x="4704" y="51"/>
                  </a:cubicBezTo>
                  <a:cubicBezTo>
                    <a:pt x="4654" y="17"/>
                    <a:pt x="4604" y="1"/>
                    <a:pt x="4554" y="1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5232" name="Google Shape;23767;p47">
              <a:extLst>
                <a:ext uri="{FF2B5EF4-FFF2-40B4-BE49-F238E27FC236}">
                  <a16:creationId xmlns:a16="http://schemas.microsoft.com/office/drawing/2014/main" id="{7ABBC162-AD90-FDFB-E4C2-9EE45A512BEF}"/>
                </a:ext>
              </a:extLst>
            </p:cNvPr>
            <p:cNvSpPr/>
            <p:nvPr/>
          </p:nvSpPr>
          <p:spPr>
            <a:xfrm rot="1116036" flipH="1">
              <a:off x="8905878" y="711804"/>
              <a:ext cx="98409" cy="23797"/>
            </a:xfrm>
            <a:custGeom>
              <a:avLst/>
              <a:gdLst/>
              <a:ahLst/>
              <a:cxnLst/>
              <a:rect l="l" t="t" r="r" b="b"/>
              <a:pathLst>
                <a:path w="4037" h="810" extrusionOk="0">
                  <a:moveTo>
                    <a:pt x="232" y="0"/>
                  </a:moveTo>
                  <a:cubicBezTo>
                    <a:pt x="125" y="0"/>
                    <a:pt x="33" y="65"/>
                    <a:pt x="33" y="175"/>
                  </a:cubicBezTo>
                  <a:cubicBezTo>
                    <a:pt x="0" y="309"/>
                    <a:pt x="67" y="442"/>
                    <a:pt x="200" y="442"/>
                  </a:cubicBezTo>
                  <a:lnTo>
                    <a:pt x="3736" y="809"/>
                  </a:lnTo>
                  <a:cubicBezTo>
                    <a:pt x="3870" y="809"/>
                    <a:pt x="3936" y="709"/>
                    <a:pt x="4003" y="642"/>
                  </a:cubicBezTo>
                  <a:cubicBezTo>
                    <a:pt x="4036" y="509"/>
                    <a:pt x="3970" y="376"/>
                    <a:pt x="3836" y="376"/>
                  </a:cubicBezTo>
                  <a:lnTo>
                    <a:pt x="300" y="9"/>
                  </a:lnTo>
                  <a:cubicBezTo>
                    <a:pt x="277" y="3"/>
                    <a:pt x="255" y="0"/>
                    <a:pt x="23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5233" name="Google Shape;23768;p47">
              <a:extLst>
                <a:ext uri="{FF2B5EF4-FFF2-40B4-BE49-F238E27FC236}">
                  <a16:creationId xmlns:a16="http://schemas.microsoft.com/office/drawing/2014/main" id="{A884DAFE-E698-4525-855E-95101B87D3FB}"/>
                </a:ext>
              </a:extLst>
            </p:cNvPr>
            <p:cNvSpPr/>
            <p:nvPr/>
          </p:nvSpPr>
          <p:spPr>
            <a:xfrm rot="1116036" flipH="1">
              <a:off x="8912586" y="788205"/>
              <a:ext cx="84123" cy="72976"/>
            </a:xfrm>
            <a:custGeom>
              <a:avLst/>
              <a:gdLst/>
              <a:ahLst/>
              <a:cxnLst/>
              <a:rect l="l" t="t" r="r" b="b"/>
              <a:pathLst>
                <a:path w="3404" h="2504" extrusionOk="0">
                  <a:moveTo>
                    <a:pt x="287" y="1"/>
                  </a:moveTo>
                  <a:cubicBezTo>
                    <a:pt x="215" y="1"/>
                    <a:pt x="144" y="38"/>
                    <a:pt x="101" y="102"/>
                  </a:cubicBezTo>
                  <a:cubicBezTo>
                    <a:pt x="1" y="169"/>
                    <a:pt x="67" y="302"/>
                    <a:pt x="134" y="369"/>
                  </a:cubicBezTo>
                  <a:lnTo>
                    <a:pt x="3003" y="2471"/>
                  </a:lnTo>
                  <a:cubicBezTo>
                    <a:pt x="3070" y="2504"/>
                    <a:pt x="3103" y="2504"/>
                    <a:pt x="3136" y="2504"/>
                  </a:cubicBezTo>
                  <a:cubicBezTo>
                    <a:pt x="3203" y="2504"/>
                    <a:pt x="3270" y="2471"/>
                    <a:pt x="3303" y="2404"/>
                  </a:cubicBezTo>
                  <a:cubicBezTo>
                    <a:pt x="3403" y="2337"/>
                    <a:pt x="3336" y="2204"/>
                    <a:pt x="3270" y="2137"/>
                  </a:cubicBezTo>
                  <a:lnTo>
                    <a:pt x="401" y="36"/>
                  </a:lnTo>
                  <a:cubicBezTo>
                    <a:pt x="366" y="12"/>
                    <a:pt x="326" y="1"/>
                    <a:pt x="28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5234" name="Google Shape;23769;p47">
              <a:extLst>
                <a:ext uri="{FF2B5EF4-FFF2-40B4-BE49-F238E27FC236}">
                  <a16:creationId xmlns:a16="http://schemas.microsoft.com/office/drawing/2014/main" id="{5AB9BAB0-101F-663F-CDFC-1C4E8E8339A8}"/>
                </a:ext>
              </a:extLst>
            </p:cNvPr>
            <p:cNvSpPr/>
            <p:nvPr/>
          </p:nvSpPr>
          <p:spPr>
            <a:xfrm rot="1116036" flipH="1">
              <a:off x="9043950" y="552488"/>
              <a:ext cx="85711" cy="65044"/>
            </a:xfrm>
            <a:custGeom>
              <a:avLst/>
              <a:gdLst/>
              <a:ahLst/>
              <a:cxnLst/>
              <a:rect l="l" t="t" r="r" b="b"/>
              <a:pathLst>
                <a:path w="3504" h="2223" extrusionOk="0">
                  <a:moveTo>
                    <a:pt x="3288" y="1"/>
                  </a:moveTo>
                  <a:cubicBezTo>
                    <a:pt x="3248" y="1"/>
                    <a:pt x="3206" y="9"/>
                    <a:pt x="3170" y="21"/>
                  </a:cubicBezTo>
                  <a:lnTo>
                    <a:pt x="134" y="1855"/>
                  </a:lnTo>
                  <a:cubicBezTo>
                    <a:pt x="1" y="1922"/>
                    <a:pt x="1" y="2056"/>
                    <a:pt x="68" y="2156"/>
                  </a:cubicBezTo>
                  <a:cubicBezTo>
                    <a:pt x="101" y="2189"/>
                    <a:pt x="134" y="2222"/>
                    <a:pt x="234" y="2222"/>
                  </a:cubicBezTo>
                  <a:lnTo>
                    <a:pt x="334" y="2222"/>
                  </a:lnTo>
                  <a:lnTo>
                    <a:pt x="3403" y="388"/>
                  </a:lnTo>
                  <a:cubicBezTo>
                    <a:pt x="3503" y="321"/>
                    <a:pt x="3503" y="188"/>
                    <a:pt x="3470" y="87"/>
                  </a:cubicBezTo>
                  <a:cubicBezTo>
                    <a:pt x="3428" y="24"/>
                    <a:pt x="3359" y="1"/>
                    <a:pt x="32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5235" name="Google Shape;23770;p47">
              <a:extLst>
                <a:ext uri="{FF2B5EF4-FFF2-40B4-BE49-F238E27FC236}">
                  <a16:creationId xmlns:a16="http://schemas.microsoft.com/office/drawing/2014/main" id="{03242825-BB62-6179-35E9-2DE9AB9AF8CD}"/>
                </a:ext>
              </a:extLst>
            </p:cNvPr>
            <p:cNvSpPr/>
            <p:nvPr/>
          </p:nvSpPr>
          <p:spPr>
            <a:xfrm rot="1116036" flipH="1">
              <a:off x="9340793" y="856755"/>
              <a:ext cx="96821" cy="28556"/>
            </a:xfrm>
            <a:custGeom>
              <a:avLst/>
              <a:gdLst/>
              <a:ahLst/>
              <a:cxnLst/>
              <a:rect l="l" t="t" r="r" b="b"/>
              <a:pathLst>
                <a:path w="3903" h="935" extrusionOk="0">
                  <a:moveTo>
                    <a:pt x="3669" y="0"/>
                  </a:moveTo>
                  <a:lnTo>
                    <a:pt x="167" y="534"/>
                  </a:lnTo>
                  <a:cubicBezTo>
                    <a:pt x="33" y="568"/>
                    <a:pt x="0" y="668"/>
                    <a:pt x="0" y="768"/>
                  </a:cubicBezTo>
                  <a:cubicBezTo>
                    <a:pt x="0" y="868"/>
                    <a:pt x="134" y="934"/>
                    <a:pt x="200" y="934"/>
                  </a:cubicBezTo>
                  <a:lnTo>
                    <a:pt x="3736" y="401"/>
                  </a:lnTo>
                  <a:cubicBezTo>
                    <a:pt x="3870" y="367"/>
                    <a:pt x="3903" y="267"/>
                    <a:pt x="3903" y="134"/>
                  </a:cubicBezTo>
                  <a:cubicBezTo>
                    <a:pt x="3870" y="34"/>
                    <a:pt x="3803" y="0"/>
                    <a:pt x="366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5236" name="Google Shape;23771;p47">
              <a:extLst>
                <a:ext uri="{FF2B5EF4-FFF2-40B4-BE49-F238E27FC236}">
                  <a16:creationId xmlns:a16="http://schemas.microsoft.com/office/drawing/2014/main" id="{F8C2459A-005D-8DE8-F4AA-60B049076C09}"/>
                </a:ext>
              </a:extLst>
            </p:cNvPr>
            <p:cNvSpPr/>
            <p:nvPr/>
          </p:nvSpPr>
          <p:spPr>
            <a:xfrm rot="1116036" flipH="1">
              <a:off x="9279869" y="927315"/>
              <a:ext cx="79362" cy="76149"/>
            </a:xfrm>
            <a:custGeom>
              <a:avLst/>
              <a:gdLst/>
              <a:ahLst/>
              <a:cxnLst/>
              <a:rect l="l" t="t" r="r" b="b"/>
              <a:pathLst>
                <a:path w="3270" h="2587" extrusionOk="0">
                  <a:moveTo>
                    <a:pt x="2998" y="0"/>
                  </a:moveTo>
                  <a:cubicBezTo>
                    <a:pt x="2961" y="0"/>
                    <a:pt x="2927" y="15"/>
                    <a:pt x="2902" y="51"/>
                  </a:cubicBezTo>
                  <a:lnTo>
                    <a:pt x="100" y="2220"/>
                  </a:lnTo>
                  <a:cubicBezTo>
                    <a:pt x="34" y="2286"/>
                    <a:pt x="0" y="2420"/>
                    <a:pt x="67" y="2520"/>
                  </a:cubicBezTo>
                  <a:cubicBezTo>
                    <a:pt x="100" y="2553"/>
                    <a:pt x="201" y="2587"/>
                    <a:pt x="234" y="2587"/>
                  </a:cubicBezTo>
                  <a:cubicBezTo>
                    <a:pt x="267" y="2587"/>
                    <a:pt x="334" y="2587"/>
                    <a:pt x="367" y="2553"/>
                  </a:cubicBezTo>
                  <a:lnTo>
                    <a:pt x="3136" y="385"/>
                  </a:lnTo>
                  <a:cubicBezTo>
                    <a:pt x="3236" y="285"/>
                    <a:pt x="3269" y="185"/>
                    <a:pt x="3203" y="85"/>
                  </a:cubicBezTo>
                  <a:cubicBezTo>
                    <a:pt x="3139" y="43"/>
                    <a:pt x="3063" y="0"/>
                    <a:pt x="299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5237" name="Google Shape;23772;p47">
              <a:extLst>
                <a:ext uri="{FF2B5EF4-FFF2-40B4-BE49-F238E27FC236}">
                  <a16:creationId xmlns:a16="http://schemas.microsoft.com/office/drawing/2014/main" id="{C2296F09-4A7F-1E63-6D08-83763C5675AE}"/>
                </a:ext>
              </a:extLst>
            </p:cNvPr>
            <p:cNvSpPr/>
            <p:nvPr/>
          </p:nvSpPr>
          <p:spPr>
            <a:xfrm rot="1116036" flipH="1">
              <a:off x="9327814" y="647757"/>
              <a:ext cx="88886" cy="63458"/>
            </a:xfrm>
            <a:custGeom>
              <a:avLst/>
              <a:gdLst/>
              <a:ahLst/>
              <a:cxnLst/>
              <a:rect l="l" t="t" r="r" b="b"/>
              <a:pathLst>
                <a:path w="3570" h="2182" extrusionOk="0">
                  <a:moveTo>
                    <a:pt x="236" y="0"/>
                  </a:moveTo>
                  <a:cubicBezTo>
                    <a:pt x="140" y="0"/>
                    <a:pt x="59" y="38"/>
                    <a:pt x="34" y="113"/>
                  </a:cubicBezTo>
                  <a:cubicBezTo>
                    <a:pt x="0" y="213"/>
                    <a:pt x="34" y="346"/>
                    <a:pt x="101" y="380"/>
                  </a:cubicBezTo>
                  <a:lnTo>
                    <a:pt x="3236" y="2148"/>
                  </a:lnTo>
                  <a:cubicBezTo>
                    <a:pt x="3236" y="2181"/>
                    <a:pt x="3269" y="2181"/>
                    <a:pt x="3336" y="2181"/>
                  </a:cubicBezTo>
                  <a:cubicBezTo>
                    <a:pt x="3403" y="2181"/>
                    <a:pt x="3436" y="2148"/>
                    <a:pt x="3536" y="2048"/>
                  </a:cubicBezTo>
                  <a:cubicBezTo>
                    <a:pt x="3570" y="1948"/>
                    <a:pt x="3536" y="1814"/>
                    <a:pt x="3436" y="1781"/>
                  </a:cubicBezTo>
                  <a:lnTo>
                    <a:pt x="334" y="13"/>
                  </a:lnTo>
                  <a:cubicBezTo>
                    <a:pt x="301" y="5"/>
                    <a:pt x="267" y="0"/>
                    <a:pt x="2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7233" name="Google Shape;23773;p47">
              <a:extLst>
                <a:ext uri="{FF2B5EF4-FFF2-40B4-BE49-F238E27FC236}">
                  <a16:creationId xmlns:a16="http://schemas.microsoft.com/office/drawing/2014/main" id="{C90AD652-3CAA-E031-A690-10FB56D7C79F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8780981" y="103178"/>
              <a:ext cx="108409" cy="153338"/>
            </a:xfrm>
            <a:custGeom>
              <a:avLst/>
              <a:gdLst>
                <a:gd name="T0" fmla="*/ 2147483646 w 4405"/>
                <a:gd name="T1" fmla="*/ 2147483646 h 5211"/>
                <a:gd name="T2" fmla="*/ 2147483646 w 4405"/>
                <a:gd name="T3" fmla="*/ 2147483646 h 5211"/>
                <a:gd name="T4" fmla="*/ 2147483646 w 4405"/>
                <a:gd name="T5" fmla="*/ 2147483646 h 5211"/>
                <a:gd name="T6" fmla="*/ 2147483646 w 4405"/>
                <a:gd name="T7" fmla="*/ 2147483646 h 5211"/>
                <a:gd name="T8" fmla="*/ 2147483646 w 4405"/>
                <a:gd name="T9" fmla="*/ 2147483646 h 5211"/>
                <a:gd name="T10" fmla="*/ 2147483646 w 4405"/>
                <a:gd name="T11" fmla="*/ 2147483646 h 5211"/>
                <a:gd name="T12" fmla="*/ 2147483646 w 4405"/>
                <a:gd name="T13" fmla="*/ 2147483646 h 5211"/>
                <a:gd name="T14" fmla="*/ 2147483646 w 4405"/>
                <a:gd name="T15" fmla="*/ 0 h 5211"/>
                <a:gd name="T16" fmla="*/ 2147483646 w 4405"/>
                <a:gd name="T17" fmla="*/ 2147483646 h 5211"/>
                <a:gd name="T18" fmla="*/ 2147483646 w 4405"/>
                <a:gd name="T19" fmla="*/ 2147483646 h 5211"/>
                <a:gd name="T20" fmla="*/ 2147483646 w 4405"/>
                <a:gd name="T21" fmla="*/ 2147483646 h 5211"/>
                <a:gd name="T22" fmla="*/ 2147483646 w 4405"/>
                <a:gd name="T23" fmla="*/ 2147483646 h 5211"/>
                <a:gd name="T24" fmla="*/ 2147483646 w 4405"/>
                <a:gd name="T25" fmla="*/ 2147483646 h 5211"/>
                <a:gd name="T26" fmla="*/ 2147483646 w 4405"/>
                <a:gd name="T27" fmla="*/ 0 h 5211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405" h="5211" extrusionOk="0">
                  <a:moveTo>
                    <a:pt x="1735" y="407"/>
                  </a:moveTo>
                  <a:cubicBezTo>
                    <a:pt x="2436" y="407"/>
                    <a:pt x="3170" y="1074"/>
                    <a:pt x="3537" y="2075"/>
                  </a:cubicBezTo>
                  <a:cubicBezTo>
                    <a:pt x="3970" y="3243"/>
                    <a:pt x="3704" y="4410"/>
                    <a:pt x="3003" y="4710"/>
                  </a:cubicBezTo>
                  <a:cubicBezTo>
                    <a:pt x="2890" y="4755"/>
                    <a:pt x="2773" y="4776"/>
                    <a:pt x="2655" y="4776"/>
                  </a:cubicBezTo>
                  <a:cubicBezTo>
                    <a:pt x="1971" y="4776"/>
                    <a:pt x="1238" y="4071"/>
                    <a:pt x="868" y="3076"/>
                  </a:cubicBezTo>
                  <a:cubicBezTo>
                    <a:pt x="468" y="1908"/>
                    <a:pt x="701" y="741"/>
                    <a:pt x="1402" y="474"/>
                  </a:cubicBezTo>
                  <a:cubicBezTo>
                    <a:pt x="1535" y="407"/>
                    <a:pt x="1635" y="407"/>
                    <a:pt x="1735" y="407"/>
                  </a:cubicBezTo>
                  <a:close/>
                  <a:moveTo>
                    <a:pt x="1731" y="0"/>
                  </a:moveTo>
                  <a:cubicBezTo>
                    <a:pt x="1584" y="0"/>
                    <a:pt x="1441" y="24"/>
                    <a:pt x="1302" y="74"/>
                  </a:cubicBezTo>
                  <a:cubicBezTo>
                    <a:pt x="334" y="474"/>
                    <a:pt x="1" y="1875"/>
                    <a:pt x="501" y="3243"/>
                  </a:cubicBezTo>
                  <a:cubicBezTo>
                    <a:pt x="968" y="4410"/>
                    <a:pt x="1869" y="5211"/>
                    <a:pt x="2703" y="5211"/>
                  </a:cubicBezTo>
                  <a:cubicBezTo>
                    <a:pt x="2870" y="5211"/>
                    <a:pt x="3003" y="5177"/>
                    <a:pt x="3136" y="5144"/>
                  </a:cubicBezTo>
                  <a:cubicBezTo>
                    <a:pt x="4070" y="4744"/>
                    <a:pt x="4404" y="3343"/>
                    <a:pt x="3904" y="1975"/>
                  </a:cubicBezTo>
                  <a:cubicBezTo>
                    <a:pt x="3478" y="782"/>
                    <a:pt x="2568" y="0"/>
                    <a:pt x="1731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34" name="Google Shape;23774;p47">
              <a:extLst>
                <a:ext uri="{FF2B5EF4-FFF2-40B4-BE49-F238E27FC236}">
                  <a16:creationId xmlns:a16="http://schemas.microsoft.com/office/drawing/2014/main" id="{FA2FE399-4AE5-7CB8-274A-AA94ECB7095B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8860370" y="50574"/>
              <a:ext cx="85399" cy="76596"/>
            </a:xfrm>
            <a:custGeom>
              <a:avLst/>
              <a:gdLst>
                <a:gd name="T0" fmla="*/ 2147483646 w 3470"/>
                <a:gd name="T1" fmla="*/ 639542819 h 2603"/>
                <a:gd name="T2" fmla="*/ 2147483646 w 3470"/>
                <a:gd name="T3" fmla="*/ 2147483646 h 2603"/>
                <a:gd name="T4" fmla="*/ 2147483646 w 3470"/>
                <a:gd name="T5" fmla="*/ 2147483646 h 2603"/>
                <a:gd name="T6" fmla="*/ 2147483646 w 3470"/>
                <a:gd name="T7" fmla="*/ 2147483646 h 2603"/>
                <a:gd name="T8" fmla="*/ 2147483646 w 3470"/>
                <a:gd name="T9" fmla="*/ 2147483646 h 2603"/>
                <a:gd name="T10" fmla="*/ 2147483646 w 3470"/>
                <a:gd name="T11" fmla="*/ 2147483646 h 2603"/>
                <a:gd name="T12" fmla="*/ 2147483646 w 3470"/>
                <a:gd name="T13" fmla="*/ 2147483646 h 2603"/>
                <a:gd name="T14" fmla="*/ 2147483646 w 3470"/>
                <a:gd name="T15" fmla="*/ 639542819 h 260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470" h="2603" extrusionOk="0">
                  <a:moveTo>
                    <a:pt x="2436" y="1"/>
                  </a:moveTo>
                  <a:lnTo>
                    <a:pt x="568" y="701"/>
                  </a:lnTo>
                  <a:cubicBezTo>
                    <a:pt x="568" y="701"/>
                    <a:pt x="1" y="1368"/>
                    <a:pt x="434" y="2035"/>
                  </a:cubicBezTo>
                  <a:cubicBezTo>
                    <a:pt x="634" y="2369"/>
                    <a:pt x="935" y="2502"/>
                    <a:pt x="1268" y="2569"/>
                  </a:cubicBezTo>
                  <a:cubicBezTo>
                    <a:pt x="1387" y="2592"/>
                    <a:pt x="1508" y="2603"/>
                    <a:pt x="1627" y="2603"/>
                  </a:cubicBezTo>
                  <a:cubicBezTo>
                    <a:pt x="2210" y="2603"/>
                    <a:pt x="2776" y="2339"/>
                    <a:pt x="3136" y="1869"/>
                  </a:cubicBezTo>
                  <a:cubicBezTo>
                    <a:pt x="3303" y="1602"/>
                    <a:pt x="3470" y="1268"/>
                    <a:pt x="3403" y="901"/>
                  </a:cubicBezTo>
                  <a:cubicBezTo>
                    <a:pt x="3270" y="101"/>
                    <a:pt x="2436" y="1"/>
                    <a:pt x="2436" y="1"/>
                  </a:cubicBezTo>
                  <a:close/>
                </a:path>
              </a:pathLst>
            </a:custGeom>
            <a:solidFill>
              <a:srgbClr val="335B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35" name="Google Shape;23775;p47">
              <a:extLst>
                <a:ext uri="{FF2B5EF4-FFF2-40B4-BE49-F238E27FC236}">
                  <a16:creationId xmlns:a16="http://schemas.microsoft.com/office/drawing/2014/main" id="{2F4ACFAF-410C-7997-F745-2BE54DCFBDA3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8854935" y="46847"/>
              <a:ext cx="96892" cy="87366"/>
            </a:xfrm>
            <a:custGeom>
              <a:avLst/>
              <a:gdLst>
                <a:gd name="T0" fmla="*/ 2147483646 w 3937"/>
                <a:gd name="T1" fmla="*/ 2147483646 h 2969"/>
                <a:gd name="T2" fmla="*/ 2147483646 w 3937"/>
                <a:gd name="T3" fmla="*/ 2147483646 h 2969"/>
                <a:gd name="T4" fmla="*/ 2147483646 w 3937"/>
                <a:gd name="T5" fmla="*/ 2147483646 h 2969"/>
                <a:gd name="T6" fmla="*/ 2147483646 w 3937"/>
                <a:gd name="T7" fmla="*/ 2147483646 h 2969"/>
                <a:gd name="T8" fmla="*/ 2147483646 w 3937"/>
                <a:gd name="T9" fmla="*/ 2147483646 h 2969"/>
                <a:gd name="T10" fmla="*/ 2147483646 w 3937"/>
                <a:gd name="T11" fmla="*/ 2147483646 h 2969"/>
                <a:gd name="T12" fmla="*/ 2147483646 w 3937"/>
                <a:gd name="T13" fmla="*/ 2147483646 h 2969"/>
                <a:gd name="T14" fmla="*/ 2147483646 w 3937"/>
                <a:gd name="T15" fmla="*/ 2147483646 h 2969"/>
                <a:gd name="T16" fmla="*/ 2147483646 w 3937"/>
                <a:gd name="T17" fmla="*/ 0 h 2969"/>
                <a:gd name="T18" fmla="*/ 2147483646 w 3937"/>
                <a:gd name="T19" fmla="*/ 2147483646 h 2969"/>
                <a:gd name="T20" fmla="*/ 2147483646 w 3937"/>
                <a:gd name="T21" fmla="*/ 2147483646 h 2969"/>
                <a:gd name="T22" fmla="*/ 2147483646 w 3937"/>
                <a:gd name="T23" fmla="*/ 2147483646 h 2969"/>
                <a:gd name="T24" fmla="*/ 2147483646 w 3937"/>
                <a:gd name="T25" fmla="*/ 2147483646 h 2969"/>
                <a:gd name="T26" fmla="*/ 2147483646 w 3937"/>
                <a:gd name="T27" fmla="*/ 2147483646 h 2969"/>
                <a:gd name="T28" fmla="*/ 2147483646 w 3937"/>
                <a:gd name="T29" fmla="*/ 2147483646 h 2969"/>
                <a:gd name="T30" fmla="*/ 2147483646 w 3937"/>
                <a:gd name="T31" fmla="*/ 2147483646 h 2969"/>
                <a:gd name="T32" fmla="*/ 2147483646 w 3937"/>
                <a:gd name="T33" fmla="*/ 0 h 2969"/>
                <a:gd name="T34" fmla="*/ 2147483646 w 3937"/>
                <a:gd name="T35" fmla="*/ 0 h 2969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3937" h="2969" extrusionOk="0">
                  <a:moveTo>
                    <a:pt x="2636" y="334"/>
                  </a:moveTo>
                  <a:cubicBezTo>
                    <a:pt x="2836" y="367"/>
                    <a:pt x="3336" y="534"/>
                    <a:pt x="3403" y="1068"/>
                  </a:cubicBezTo>
                  <a:cubicBezTo>
                    <a:pt x="3470" y="1334"/>
                    <a:pt x="3403" y="1601"/>
                    <a:pt x="3203" y="1868"/>
                  </a:cubicBezTo>
                  <a:cubicBezTo>
                    <a:pt x="2899" y="2282"/>
                    <a:pt x="2368" y="2536"/>
                    <a:pt x="1853" y="2536"/>
                  </a:cubicBezTo>
                  <a:cubicBezTo>
                    <a:pt x="1746" y="2536"/>
                    <a:pt x="1639" y="2525"/>
                    <a:pt x="1535" y="2502"/>
                  </a:cubicBezTo>
                  <a:cubicBezTo>
                    <a:pt x="1202" y="2402"/>
                    <a:pt x="935" y="2302"/>
                    <a:pt x="835" y="2035"/>
                  </a:cubicBezTo>
                  <a:cubicBezTo>
                    <a:pt x="568" y="1568"/>
                    <a:pt x="835" y="1134"/>
                    <a:pt x="901" y="1001"/>
                  </a:cubicBezTo>
                  <a:lnTo>
                    <a:pt x="2636" y="334"/>
                  </a:lnTo>
                  <a:close/>
                  <a:moveTo>
                    <a:pt x="2603" y="0"/>
                  </a:moveTo>
                  <a:lnTo>
                    <a:pt x="701" y="701"/>
                  </a:lnTo>
                  <a:cubicBezTo>
                    <a:pt x="668" y="701"/>
                    <a:pt x="668" y="701"/>
                    <a:pt x="601" y="734"/>
                  </a:cubicBezTo>
                  <a:cubicBezTo>
                    <a:pt x="601" y="734"/>
                    <a:pt x="1" y="1501"/>
                    <a:pt x="468" y="2302"/>
                  </a:cubicBezTo>
                  <a:cubicBezTo>
                    <a:pt x="701" y="2635"/>
                    <a:pt x="968" y="2836"/>
                    <a:pt x="1435" y="2902"/>
                  </a:cubicBezTo>
                  <a:cubicBezTo>
                    <a:pt x="1568" y="2969"/>
                    <a:pt x="1735" y="2969"/>
                    <a:pt x="1869" y="2969"/>
                  </a:cubicBezTo>
                  <a:cubicBezTo>
                    <a:pt x="2536" y="2969"/>
                    <a:pt x="3170" y="2635"/>
                    <a:pt x="3570" y="2202"/>
                  </a:cubicBezTo>
                  <a:cubicBezTo>
                    <a:pt x="3803" y="1835"/>
                    <a:pt x="3937" y="1468"/>
                    <a:pt x="3870" y="1068"/>
                  </a:cubicBezTo>
                  <a:cubicBezTo>
                    <a:pt x="3703" y="167"/>
                    <a:pt x="2769" y="0"/>
                    <a:pt x="2736" y="0"/>
                  </a:cubicBezTo>
                  <a:lnTo>
                    <a:pt x="2603" y="0"/>
                  </a:lnTo>
                  <a:close/>
                </a:path>
              </a:pathLst>
            </a:custGeom>
            <a:solidFill>
              <a:srgbClr val="335B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36" name="Google Shape;23776;p47">
              <a:extLst>
                <a:ext uri="{FF2B5EF4-FFF2-40B4-BE49-F238E27FC236}">
                  <a16:creationId xmlns:a16="http://schemas.microsoft.com/office/drawing/2014/main" id="{2434581A-0CE9-377B-1594-3E9179DB6A1F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8841674" y="85078"/>
              <a:ext cx="76366" cy="70887"/>
            </a:xfrm>
            <a:custGeom>
              <a:avLst/>
              <a:gdLst>
                <a:gd name="T0" fmla="*/ 2147483646 w 3103"/>
                <a:gd name="T1" fmla="*/ 0 h 2409"/>
                <a:gd name="T2" fmla="*/ 2147483646 w 3103"/>
                <a:gd name="T3" fmla="*/ 2147483646 h 2409"/>
                <a:gd name="T4" fmla="*/ 2147483646 w 3103"/>
                <a:gd name="T5" fmla="*/ 2147483646 h 2409"/>
                <a:gd name="T6" fmla="*/ 2147483646 w 3103"/>
                <a:gd name="T7" fmla="*/ 2147483646 h 2409"/>
                <a:gd name="T8" fmla="*/ 2147483646 w 3103"/>
                <a:gd name="T9" fmla="*/ 2147483646 h 2409"/>
                <a:gd name="T10" fmla="*/ 2147483646 w 3103"/>
                <a:gd name="T11" fmla="*/ 2147483646 h 2409"/>
                <a:gd name="T12" fmla="*/ 2147483646 w 3103"/>
                <a:gd name="T13" fmla="*/ 2147483646 h 2409"/>
                <a:gd name="T14" fmla="*/ 2147483646 w 3103"/>
                <a:gd name="T15" fmla="*/ 0 h 2409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103" h="2409" extrusionOk="0">
                  <a:moveTo>
                    <a:pt x="2136" y="0"/>
                  </a:moveTo>
                  <a:lnTo>
                    <a:pt x="468" y="634"/>
                  </a:lnTo>
                  <a:cubicBezTo>
                    <a:pt x="468" y="634"/>
                    <a:pt x="1" y="1201"/>
                    <a:pt x="401" y="1835"/>
                  </a:cubicBezTo>
                  <a:cubicBezTo>
                    <a:pt x="568" y="2168"/>
                    <a:pt x="835" y="2302"/>
                    <a:pt x="1135" y="2369"/>
                  </a:cubicBezTo>
                  <a:cubicBezTo>
                    <a:pt x="1260" y="2395"/>
                    <a:pt x="1387" y="2408"/>
                    <a:pt x="1513" y="2408"/>
                  </a:cubicBezTo>
                  <a:cubicBezTo>
                    <a:pt x="2021" y="2408"/>
                    <a:pt x="2508" y="2190"/>
                    <a:pt x="2803" y="1735"/>
                  </a:cubicBezTo>
                  <a:cubicBezTo>
                    <a:pt x="2969" y="1535"/>
                    <a:pt x="3103" y="1201"/>
                    <a:pt x="3003" y="868"/>
                  </a:cubicBezTo>
                  <a:cubicBezTo>
                    <a:pt x="2836" y="134"/>
                    <a:pt x="2136" y="0"/>
                    <a:pt x="2136" y="0"/>
                  </a:cubicBezTo>
                  <a:close/>
                </a:path>
              </a:pathLst>
            </a:custGeom>
            <a:solidFill>
              <a:srgbClr val="335B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37" name="Google Shape;23777;p47">
              <a:extLst>
                <a:ext uri="{FF2B5EF4-FFF2-40B4-BE49-F238E27FC236}">
                  <a16:creationId xmlns:a16="http://schemas.microsoft.com/office/drawing/2014/main" id="{4515F436-E73F-4A64-0847-004B319C3CC8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8836894" y="78349"/>
              <a:ext cx="87047" cy="83481"/>
            </a:xfrm>
            <a:custGeom>
              <a:avLst/>
              <a:gdLst>
                <a:gd name="T0" fmla="*/ 2147483646 w 3537"/>
                <a:gd name="T1" fmla="*/ 2147483646 h 2837"/>
                <a:gd name="T2" fmla="*/ 2147483646 w 3537"/>
                <a:gd name="T3" fmla="*/ 2147483646 h 2837"/>
                <a:gd name="T4" fmla="*/ 2147483646 w 3537"/>
                <a:gd name="T5" fmla="*/ 2147483646 h 2837"/>
                <a:gd name="T6" fmla="*/ 2147483646 w 3537"/>
                <a:gd name="T7" fmla="*/ 2147483646 h 2837"/>
                <a:gd name="T8" fmla="*/ 2147483646 w 3537"/>
                <a:gd name="T9" fmla="*/ 2147483646 h 2837"/>
                <a:gd name="T10" fmla="*/ 2147483646 w 3537"/>
                <a:gd name="T11" fmla="*/ 2147483646 h 2837"/>
                <a:gd name="T12" fmla="*/ 2147483646 w 3537"/>
                <a:gd name="T13" fmla="*/ 2147483646 h 2837"/>
                <a:gd name="T14" fmla="*/ 2147483646 w 3537"/>
                <a:gd name="T15" fmla="*/ 2147483646 h 2837"/>
                <a:gd name="T16" fmla="*/ 2147483646 w 3537"/>
                <a:gd name="T17" fmla="*/ 639526960 h 2837"/>
                <a:gd name="T18" fmla="*/ 2147483646 w 3537"/>
                <a:gd name="T19" fmla="*/ 2147483646 h 2837"/>
                <a:gd name="T20" fmla="*/ 2147483646 w 3537"/>
                <a:gd name="T21" fmla="*/ 2147483646 h 2837"/>
                <a:gd name="T22" fmla="*/ 2147483646 w 3537"/>
                <a:gd name="T23" fmla="*/ 2147483646 h 2837"/>
                <a:gd name="T24" fmla="*/ 2147483646 w 3537"/>
                <a:gd name="T25" fmla="*/ 2147483646 h 2837"/>
                <a:gd name="T26" fmla="*/ 2147483646 w 3537"/>
                <a:gd name="T27" fmla="*/ 2147483646 h 2837"/>
                <a:gd name="T28" fmla="*/ 2147483646 w 3537"/>
                <a:gd name="T29" fmla="*/ 2147483646 h 2837"/>
                <a:gd name="T30" fmla="*/ 2147483646 w 3537"/>
                <a:gd name="T31" fmla="*/ 2147483646 h 2837"/>
                <a:gd name="T32" fmla="*/ 2147483646 w 3537"/>
                <a:gd name="T33" fmla="*/ 639526960 h 2837"/>
                <a:gd name="T34" fmla="*/ 2147483646 w 3537"/>
                <a:gd name="T35" fmla="*/ 639526960 h 283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3537" h="2837" extrusionOk="0">
                  <a:moveTo>
                    <a:pt x="2402" y="434"/>
                  </a:moveTo>
                  <a:cubicBezTo>
                    <a:pt x="2535" y="468"/>
                    <a:pt x="2936" y="635"/>
                    <a:pt x="3036" y="1135"/>
                  </a:cubicBezTo>
                  <a:cubicBezTo>
                    <a:pt x="3102" y="1368"/>
                    <a:pt x="3036" y="1602"/>
                    <a:pt x="2869" y="1869"/>
                  </a:cubicBezTo>
                  <a:cubicBezTo>
                    <a:pt x="2599" y="2220"/>
                    <a:pt x="2153" y="2440"/>
                    <a:pt x="1710" y="2440"/>
                  </a:cubicBezTo>
                  <a:cubicBezTo>
                    <a:pt x="1606" y="2440"/>
                    <a:pt x="1503" y="2428"/>
                    <a:pt x="1401" y="2402"/>
                  </a:cubicBezTo>
                  <a:cubicBezTo>
                    <a:pt x="1101" y="2369"/>
                    <a:pt x="901" y="2202"/>
                    <a:pt x="767" y="1969"/>
                  </a:cubicBezTo>
                  <a:cubicBezTo>
                    <a:pt x="534" y="1569"/>
                    <a:pt x="734" y="1135"/>
                    <a:pt x="834" y="1035"/>
                  </a:cubicBezTo>
                  <a:lnTo>
                    <a:pt x="2402" y="434"/>
                  </a:lnTo>
                  <a:close/>
                  <a:moveTo>
                    <a:pt x="2268" y="1"/>
                  </a:moveTo>
                  <a:lnTo>
                    <a:pt x="601" y="635"/>
                  </a:lnTo>
                  <a:lnTo>
                    <a:pt x="534" y="735"/>
                  </a:lnTo>
                  <a:cubicBezTo>
                    <a:pt x="534" y="768"/>
                    <a:pt x="0" y="1435"/>
                    <a:pt x="467" y="2169"/>
                  </a:cubicBezTo>
                  <a:cubicBezTo>
                    <a:pt x="634" y="2503"/>
                    <a:pt x="968" y="2736"/>
                    <a:pt x="1334" y="2803"/>
                  </a:cubicBezTo>
                  <a:cubicBezTo>
                    <a:pt x="1468" y="2836"/>
                    <a:pt x="1635" y="2836"/>
                    <a:pt x="1735" y="2836"/>
                  </a:cubicBezTo>
                  <a:cubicBezTo>
                    <a:pt x="2335" y="2836"/>
                    <a:pt x="2869" y="2603"/>
                    <a:pt x="3202" y="2102"/>
                  </a:cubicBezTo>
                  <a:cubicBezTo>
                    <a:pt x="3469" y="1769"/>
                    <a:pt x="3536" y="1435"/>
                    <a:pt x="3469" y="1068"/>
                  </a:cubicBezTo>
                  <a:cubicBezTo>
                    <a:pt x="3303" y="168"/>
                    <a:pt x="2469" y="1"/>
                    <a:pt x="2402" y="1"/>
                  </a:cubicBezTo>
                  <a:lnTo>
                    <a:pt x="2268" y="1"/>
                  </a:lnTo>
                  <a:close/>
                </a:path>
              </a:pathLst>
            </a:custGeom>
            <a:solidFill>
              <a:srgbClr val="335B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38" name="Google Shape;23778;p47">
              <a:extLst>
                <a:ext uri="{FF2B5EF4-FFF2-40B4-BE49-F238E27FC236}">
                  <a16:creationId xmlns:a16="http://schemas.microsoft.com/office/drawing/2014/main" id="{E33E41DD-DCEE-5A3C-794E-20D3813AED94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8850110" y="86210"/>
              <a:ext cx="73093" cy="43580"/>
            </a:xfrm>
            <a:custGeom>
              <a:avLst/>
              <a:gdLst>
                <a:gd name="T0" fmla="*/ 2147483646 w 2970"/>
                <a:gd name="T1" fmla="*/ 639543533 h 1481"/>
                <a:gd name="T2" fmla="*/ 2147483646 w 2970"/>
                <a:gd name="T3" fmla="*/ 2147483646 h 1481"/>
                <a:gd name="T4" fmla="*/ 2147483646 w 2970"/>
                <a:gd name="T5" fmla="*/ 2147483646 h 1481"/>
                <a:gd name="T6" fmla="*/ 2147483646 w 2970"/>
                <a:gd name="T7" fmla="*/ 2147483646 h 1481"/>
                <a:gd name="T8" fmla="*/ 2147483646 w 2970"/>
                <a:gd name="T9" fmla="*/ 2147483646 h 1481"/>
                <a:gd name="T10" fmla="*/ 2147483646 w 2970"/>
                <a:gd name="T11" fmla="*/ 2147483646 h 1481"/>
                <a:gd name="T12" fmla="*/ 2147483646 w 2970"/>
                <a:gd name="T13" fmla="*/ 2147483646 h 1481"/>
                <a:gd name="T14" fmla="*/ 2147483646 w 2970"/>
                <a:gd name="T15" fmla="*/ 2147483646 h 1481"/>
                <a:gd name="T16" fmla="*/ 2147483646 w 2970"/>
                <a:gd name="T17" fmla="*/ 2147483646 h 1481"/>
                <a:gd name="T18" fmla="*/ 2147483646 w 2970"/>
                <a:gd name="T19" fmla="*/ 2147483646 h 1481"/>
                <a:gd name="T20" fmla="*/ 2147483646 w 2970"/>
                <a:gd name="T21" fmla="*/ 2147483646 h 1481"/>
                <a:gd name="T22" fmla="*/ 2147483646 w 2970"/>
                <a:gd name="T23" fmla="*/ 2147483646 h 1481"/>
                <a:gd name="T24" fmla="*/ 2147483646 w 2970"/>
                <a:gd name="T25" fmla="*/ 2147483646 h 1481"/>
                <a:gd name="T26" fmla="*/ 2147483646 w 2970"/>
                <a:gd name="T27" fmla="*/ 2147483646 h 1481"/>
                <a:gd name="T28" fmla="*/ 2147483646 w 2970"/>
                <a:gd name="T29" fmla="*/ 2147483646 h 1481"/>
                <a:gd name="T30" fmla="*/ 2147483646 w 2970"/>
                <a:gd name="T31" fmla="*/ 2147483646 h 1481"/>
                <a:gd name="T32" fmla="*/ 2147483646 w 2970"/>
                <a:gd name="T33" fmla="*/ 639543533 h 148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970" h="1481" extrusionOk="0">
                  <a:moveTo>
                    <a:pt x="2704" y="1"/>
                  </a:moveTo>
                  <a:cubicBezTo>
                    <a:pt x="2608" y="1"/>
                    <a:pt x="2527" y="38"/>
                    <a:pt x="2502" y="113"/>
                  </a:cubicBezTo>
                  <a:cubicBezTo>
                    <a:pt x="2469" y="213"/>
                    <a:pt x="2435" y="313"/>
                    <a:pt x="2335" y="380"/>
                  </a:cubicBezTo>
                  <a:cubicBezTo>
                    <a:pt x="2135" y="647"/>
                    <a:pt x="1868" y="814"/>
                    <a:pt x="1601" y="914"/>
                  </a:cubicBezTo>
                  <a:cubicBezTo>
                    <a:pt x="1401" y="1003"/>
                    <a:pt x="1186" y="1047"/>
                    <a:pt x="976" y="1047"/>
                  </a:cubicBezTo>
                  <a:cubicBezTo>
                    <a:pt x="871" y="1047"/>
                    <a:pt x="768" y="1036"/>
                    <a:pt x="667" y="1014"/>
                  </a:cubicBezTo>
                  <a:cubicBezTo>
                    <a:pt x="601" y="1014"/>
                    <a:pt x="467" y="981"/>
                    <a:pt x="367" y="914"/>
                  </a:cubicBezTo>
                  <a:cubicBezTo>
                    <a:pt x="339" y="895"/>
                    <a:pt x="309" y="887"/>
                    <a:pt x="279" y="887"/>
                  </a:cubicBezTo>
                  <a:cubicBezTo>
                    <a:pt x="200" y="887"/>
                    <a:pt x="124" y="942"/>
                    <a:pt x="100" y="1014"/>
                  </a:cubicBezTo>
                  <a:cubicBezTo>
                    <a:pt x="0" y="1147"/>
                    <a:pt x="100" y="1247"/>
                    <a:pt x="167" y="1314"/>
                  </a:cubicBezTo>
                  <a:cubicBezTo>
                    <a:pt x="267" y="1348"/>
                    <a:pt x="401" y="1381"/>
                    <a:pt x="534" y="1414"/>
                  </a:cubicBezTo>
                  <a:cubicBezTo>
                    <a:pt x="667" y="1481"/>
                    <a:pt x="834" y="1481"/>
                    <a:pt x="968" y="1481"/>
                  </a:cubicBezTo>
                  <a:cubicBezTo>
                    <a:pt x="1201" y="1481"/>
                    <a:pt x="1468" y="1414"/>
                    <a:pt x="1802" y="1381"/>
                  </a:cubicBezTo>
                  <a:cubicBezTo>
                    <a:pt x="2169" y="1214"/>
                    <a:pt x="2469" y="947"/>
                    <a:pt x="2702" y="680"/>
                  </a:cubicBezTo>
                  <a:cubicBezTo>
                    <a:pt x="2802" y="547"/>
                    <a:pt x="2869" y="414"/>
                    <a:pt x="2902" y="280"/>
                  </a:cubicBezTo>
                  <a:cubicBezTo>
                    <a:pt x="2969" y="180"/>
                    <a:pt x="2902" y="47"/>
                    <a:pt x="2802" y="13"/>
                  </a:cubicBezTo>
                  <a:cubicBezTo>
                    <a:pt x="2769" y="5"/>
                    <a:pt x="2736" y="1"/>
                    <a:pt x="2704" y="1"/>
                  </a:cubicBezTo>
                  <a:close/>
                </a:path>
              </a:pathLst>
            </a:custGeom>
            <a:solidFill>
              <a:srgbClr val="4A2A0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39" name="Google Shape;23779;p47">
              <a:extLst>
                <a:ext uri="{FF2B5EF4-FFF2-40B4-BE49-F238E27FC236}">
                  <a16:creationId xmlns:a16="http://schemas.microsoft.com/office/drawing/2014/main" id="{912DDB78-90BB-A030-3C29-4CA365C94B23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8856591" y="-232950"/>
              <a:ext cx="294736" cy="345313"/>
            </a:xfrm>
            <a:custGeom>
              <a:avLst/>
              <a:gdLst>
                <a:gd name="T0" fmla="*/ 2147483646 w 11976"/>
                <a:gd name="T1" fmla="*/ 639533182 h 11735"/>
                <a:gd name="T2" fmla="*/ 2147483646 w 11976"/>
                <a:gd name="T3" fmla="*/ 2147483646 h 11735"/>
                <a:gd name="T4" fmla="*/ 2147483646 w 11976"/>
                <a:gd name="T5" fmla="*/ 2147483646 h 11735"/>
                <a:gd name="T6" fmla="*/ 2147483646 w 11976"/>
                <a:gd name="T7" fmla="*/ 2147483646 h 11735"/>
                <a:gd name="T8" fmla="*/ 2147483646 w 11976"/>
                <a:gd name="T9" fmla="*/ 2147483646 h 11735"/>
                <a:gd name="T10" fmla="*/ 2147483646 w 11976"/>
                <a:gd name="T11" fmla="*/ 2147483646 h 11735"/>
                <a:gd name="T12" fmla="*/ 2147483646 w 11976"/>
                <a:gd name="T13" fmla="*/ 2147483646 h 11735"/>
                <a:gd name="T14" fmla="*/ 2147483646 w 11976"/>
                <a:gd name="T15" fmla="*/ 2147483646 h 11735"/>
                <a:gd name="T16" fmla="*/ 2147483646 w 11976"/>
                <a:gd name="T17" fmla="*/ 2147483646 h 11735"/>
                <a:gd name="T18" fmla="*/ 2147483646 w 11976"/>
                <a:gd name="T19" fmla="*/ 2147483646 h 11735"/>
                <a:gd name="T20" fmla="*/ 2147483646 w 11976"/>
                <a:gd name="T21" fmla="*/ 2147483646 h 11735"/>
                <a:gd name="T22" fmla="*/ 2147483646 w 11976"/>
                <a:gd name="T23" fmla="*/ 2147483646 h 11735"/>
                <a:gd name="T24" fmla="*/ 2147483646 w 11976"/>
                <a:gd name="T25" fmla="*/ 2147483646 h 11735"/>
                <a:gd name="T26" fmla="*/ 2147483646 w 11976"/>
                <a:gd name="T27" fmla="*/ 2147483646 h 11735"/>
                <a:gd name="T28" fmla="*/ 2147483646 w 11976"/>
                <a:gd name="T29" fmla="*/ 639533182 h 1173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1976" h="11735" extrusionOk="0">
                  <a:moveTo>
                    <a:pt x="7841" y="1"/>
                  </a:moveTo>
                  <a:cubicBezTo>
                    <a:pt x="6893" y="1"/>
                    <a:pt x="4804" y="3059"/>
                    <a:pt x="4804" y="3059"/>
                  </a:cubicBezTo>
                  <a:cubicBezTo>
                    <a:pt x="4804" y="3059"/>
                    <a:pt x="2788" y="2534"/>
                    <a:pt x="1484" y="2534"/>
                  </a:cubicBezTo>
                  <a:cubicBezTo>
                    <a:pt x="959" y="2534"/>
                    <a:pt x="549" y="2620"/>
                    <a:pt x="434" y="2859"/>
                  </a:cubicBezTo>
                  <a:cubicBezTo>
                    <a:pt x="0" y="3693"/>
                    <a:pt x="2435" y="6695"/>
                    <a:pt x="2435" y="6695"/>
                  </a:cubicBezTo>
                  <a:cubicBezTo>
                    <a:pt x="2435" y="6695"/>
                    <a:pt x="767" y="9130"/>
                    <a:pt x="1168" y="9731"/>
                  </a:cubicBezTo>
                  <a:cubicBezTo>
                    <a:pt x="1277" y="9879"/>
                    <a:pt x="1535" y="9936"/>
                    <a:pt x="1866" y="9936"/>
                  </a:cubicBezTo>
                  <a:cubicBezTo>
                    <a:pt x="2947" y="9936"/>
                    <a:pt x="4804" y="9330"/>
                    <a:pt x="4804" y="9330"/>
                  </a:cubicBezTo>
                  <a:cubicBezTo>
                    <a:pt x="6017" y="10574"/>
                    <a:pt x="7119" y="11735"/>
                    <a:pt x="7811" y="11735"/>
                  </a:cubicBezTo>
                  <a:cubicBezTo>
                    <a:pt x="7880" y="11735"/>
                    <a:pt x="7945" y="11723"/>
                    <a:pt x="8006" y="11699"/>
                  </a:cubicBezTo>
                  <a:cubicBezTo>
                    <a:pt x="8673" y="11465"/>
                    <a:pt x="8806" y="9697"/>
                    <a:pt x="8873" y="7796"/>
                  </a:cubicBezTo>
                  <a:cubicBezTo>
                    <a:pt x="8873" y="7796"/>
                    <a:pt x="11975" y="6495"/>
                    <a:pt x="11875" y="5728"/>
                  </a:cubicBezTo>
                  <a:cubicBezTo>
                    <a:pt x="11842" y="4994"/>
                    <a:pt x="8973" y="4227"/>
                    <a:pt x="8973" y="4227"/>
                  </a:cubicBezTo>
                  <a:cubicBezTo>
                    <a:pt x="8973" y="4227"/>
                    <a:pt x="8806" y="357"/>
                    <a:pt x="7972" y="24"/>
                  </a:cubicBezTo>
                  <a:cubicBezTo>
                    <a:pt x="7932" y="8"/>
                    <a:pt x="7887" y="1"/>
                    <a:pt x="7841" y="1"/>
                  </a:cubicBezTo>
                  <a:close/>
                </a:path>
              </a:pathLst>
            </a:custGeom>
            <a:solidFill>
              <a:srgbClr val="FF9B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40" name="Google Shape;23780;p47">
              <a:extLst>
                <a:ext uri="{FF2B5EF4-FFF2-40B4-BE49-F238E27FC236}">
                  <a16:creationId xmlns:a16="http://schemas.microsoft.com/office/drawing/2014/main" id="{352D58E7-E103-D2A8-B5C9-3121F958A48C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8851134" y="-239467"/>
              <a:ext cx="304580" cy="356436"/>
            </a:xfrm>
            <a:custGeom>
              <a:avLst/>
              <a:gdLst>
                <a:gd name="T0" fmla="*/ 2147483646 w 12376"/>
                <a:gd name="T1" fmla="*/ 2147483646 h 12113"/>
                <a:gd name="T2" fmla="*/ 2147483646 w 12376"/>
                <a:gd name="T3" fmla="*/ 2147483646 h 12113"/>
                <a:gd name="T4" fmla="*/ 2147483646 w 12376"/>
                <a:gd name="T5" fmla="*/ 2147483646 h 12113"/>
                <a:gd name="T6" fmla="*/ 2147483646 w 12376"/>
                <a:gd name="T7" fmla="*/ 2147483646 h 12113"/>
                <a:gd name="T8" fmla="*/ 2147483646 w 12376"/>
                <a:gd name="T9" fmla="*/ 2147483646 h 12113"/>
                <a:gd name="T10" fmla="*/ 2147483646 w 12376"/>
                <a:gd name="T11" fmla="*/ 2147483646 h 12113"/>
                <a:gd name="T12" fmla="*/ 2147483646 w 12376"/>
                <a:gd name="T13" fmla="*/ 2147483646 h 12113"/>
                <a:gd name="T14" fmla="*/ 2147483646 w 12376"/>
                <a:gd name="T15" fmla="*/ 2147483646 h 12113"/>
                <a:gd name="T16" fmla="*/ 2147483646 w 12376"/>
                <a:gd name="T17" fmla="*/ 2147483646 h 12113"/>
                <a:gd name="T18" fmla="*/ 2147483646 w 12376"/>
                <a:gd name="T19" fmla="*/ 2147483646 h 12113"/>
                <a:gd name="T20" fmla="*/ 2147483646 w 12376"/>
                <a:gd name="T21" fmla="*/ 2147483646 h 12113"/>
                <a:gd name="T22" fmla="*/ 2147483646 w 12376"/>
                <a:gd name="T23" fmla="*/ 2147483646 h 12113"/>
                <a:gd name="T24" fmla="*/ 2147483646 w 12376"/>
                <a:gd name="T25" fmla="*/ 2147483646 h 12113"/>
                <a:gd name="T26" fmla="*/ 2147483646 w 12376"/>
                <a:gd name="T27" fmla="*/ 2147483646 h 12113"/>
                <a:gd name="T28" fmla="*/ 2147483646 w 12376"/>
                <a:gd name="T29" fmla="*/ 2147483646 h 12113"/>
                <a:gd name="T30" fmla="*/ 2147483646 w 12376"/>
                <a:gd name="T31" fmla="*/ 2147483646 h 12113"/>
                <a:gd name="T32" fmla="*/ 2147483646 w 12376"/>
                <a:gd name="T33" fmla="*/ 2147483646 h 12113"/>
                <a:gd name="T34" fmla="*/ 2147483646 w 12376"/>
                <a:gd name="T35" fmla="*/ 2147483646 h 12113"/>
                <a:gd name="T36" fmla="*/ 2147483646 w 12376"/>
                <a:gd name="T37" fmla="*/ 2147483646 h 12113"/>
                <a:gd name="T38" fmla="*/ 2147483646 w 12376"/>
                <a:gd name="T39" fmla="*/ 2147483646 h 12113"/>
                <a:gd name="T40" fmla="*/ 2147483646 w 12376"/>
                <a:gd name="T41" fmla="*/ 2147483646 h 12113"/>
                <a:gd name="T42" fmla="*/ 2147483646 w 12376"/>
                <a:gd name="T43" fmla="*/ 2147483646 h 12113"/>
                <a:gd name="T44" fmla="*/ 2147483646 w 12376"/>
                <a:gd name="T45" fmla="*/ 0 h 12113"/>
                <a:gd name="T46" fmla="*/ 2147483646 w 12376"/>
                <a:gd name="T47" fmla="*/ 2147483646 h 12113"/>
                <a:gd name="T48" fmla="*/ 2147483646 w 12376"/>
                <a:gd name="T49" fmla="*/ 2147483646 h 12113"/>
                <a:gd name="T50" fmla="*/ 2147483646 w 12376"/>
                <a:gd name="T51" fmla="*/ 2147483646 h 12113"/>
                <a:gd name="T52" fmla="*/ 2147483646 w 12376"/>
                <a:gd name="T53" fmla="*/ 2147483646 h 12113"/>
                <a:gd name="T54" fmla="*/ 2147483646 w 12376"/>
                <a:gd name="T55" fmla="*/ 2147483646 h 12113"/>
                <a:gd name="T56" fmla="*/ 2147483646 w 12376"/>
                <a:gd name="T57" fmla="*/ 2147483646 h 12113"/>
                <a:gd name="T58" fmla="*/ 2147483646 w 12376"/>
                <a:gd name="T59" fmla="*/ 2147483646 h 12113"/>
                <a:gd name="T60" fmla="*/ 2147483646 w 12376"/>
                <a:gd name="T61" fmla="*/ 2147483646 h 12113"/>
                <a:gd name="T62" fmla="*/ 2147483646 w 12376"/>
                <a:gd name="T63" fmla="*/ 2147483646 h 12113"/>
                <a:gd name="T64" fmla="*/ 2147483646 w 12376"/>
                <a:gd name="T65" fmla="*/ 2147483646 h 12113"/>
                <a:gd name="T66" fmla="*/ 2147483646 w 12376"/>
                <a:gd name="T67" fmla="*/ 2147483646 h 12113"/>
                <a:gd name="T68" fmla="*/ 2147483646 w 12376"/>
                <a:gd name="T69" fmla="*/ 2147483646 h 12113"/>
                <a:gd name="T70" fmla="*/ 2147483646 w 12376"/>
                <a:gd name="T71" fmla="*/ 2147483646 h 12113"/>
                <a:gd name="T72" fmla="*/ 2147483646 w 12376"/>
                <a:gd name="T73" fmla="*/ 0 h 1211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2376" h="12113" extrusionOk="0">
                  <a:moveTo>
                    <a:pt x="7971" y="492"/>
                  </a:moveTo>
                  <a:cubicBezTo>
                    <a:pt x="7997" y="492"/>
                    <a:pt x="8019" y="496"/>
                    <a:pt x="8039" y="505"/>
                  </a:cubicBezTo>
                  <a:cubicBezTo>
                    <a:pt x="8540" y="705"/>
                    <a:pt x="8873" y="2940"/>
                    <a:pt x="8940" y="4508"/>
                  </a:cubicBezTo>
                  <a:cubicBezTo>
                    <a:pt x="8940" y="4608"/>
                    <a:pt x="9007" y="4674"/>
                    <a:pt x="9073" y="4708"/>
                  </a:cubicBezTo>
                  <a:cubicBezTo>
                    <a:pt x="10408" y="5075"/>
                    <a:pt x="11842" y="5675"/>
                    <a:pt x="11875" y="6042"/>
                  </a:cubicBezTo>
                  <a:cubicBezTo>
                    <a:pt x="11942" y="6376"/>
                    <a:pt x="10408" y="7276"/>
                    <a:pt x="9007" y="7877"/>
                  </a:cubicBezTo>
                  <a:cubicBezTo>
                    <a:pt x="8940" y="7877"/>
                    <a:pt x="8873" y="7943"/>
                    <a:pt x="8873" y="8043"/>
                  </a:cubicBezTo>
                  <a:cubicBezTo>
                    <a:pt x="8807" y="9344"/>
                    <a:pt x="8707" y="11546"/>
                    <a:pt x="8139" y="11746"/>
                  </a:cubicBezTo>
                  <a:cubicBezTo>
                    <a:pt x="8104" y="11758"/>
                    <a:pt x="8066" y="11763"/>
                    <a:pt x="8024" y="11763"/>
                  </a:cubicBezTo>
                  <a:cubicBezTo>
                    <a:pt x="7364" y="11763"/>
                    <a:pt x="5985" y="10321"/>
                    <a:pt x="5137" y="9411"/>
                  </a:cubicBezTo>
                  <a:cubicBezTo>
                    <a:pt x="5104" y="9378"/>
                    <a:pt x="5004" y="9344"/>
                    <a:pt x="4971" y="9344"/>
                  </a:cubicBezTo>
                  <a:cubicBezTo>
                    <a:pt x="4904" y="9344"/>
                    <a:pt x="4904" y="9344"/>
                    <a:pt x="4870" y="9411"/>
                  </a:cubicBezTo>
                  <a:cubicBezTo>
                    <a:pt x="3815" y="9755"/>
                    <a:pt x="2598" y="10026"/>
                    <a:pt x="1948" y="10026"/>
                  </a:cubicBezTo>
                  <a:cubicBezTo>
                    <a:pt x="1715" y="10026"/>
                    <a:pt x="1554" y="9991"/>
                    <a:pt x="1501" y="9911"/>
                  </a:cubicBezTo>
                  <a:cubicBezTo>
                    <a:pt x="1301" y="9611"/>
                    <a:pt x="2002" y="8210"/>
                    <a:pt x="2769" y="7076"/>
                  </a:cubicBezTo>
                  <a:cubicBezTo>
                    <a:pt x="2802" y="7009"/>
                    <a:pt x="2802" y="6909"/>
                    <a:pt x="2769" y="6843"/>
                  </a:cubicBezTo>
                  <a:cubicBezTo>
                    <a:pt x="1802" y="5608"/>
                    <a:pt x="534" y="3707"/>
                    <a:pt x="801" y="3207"/>
                  </a:cubicBezTo>
                  <a:cubicBezTo>
                    <a:pt x="871" y="3055"/>
                    <a:pt x="1175" y="2989"/>
                    <a:pt x="1617" y="2989"/>
                  </a:cubicBezTo>
                  <a:cubicBezTo>
                    <a:pt x="2437" y="2989"/>
                    <a:pt x="3734" y="3215"/>
                    <a:pt x="4904" y="3540"/>
                  </a:cubicBezTo>
                  <a:cubicBezTo>
                    <a:pt x="4929" y="3548"/>
                    <a:pt x="4952" y="3553"/>
                    <a:pt x="4973" y="3553"/>
                  </a:cubicBezTo>
                  <a:cubicBezTo>
                    <a:pt x="5037" y="3553"/>
                    <a:pt x="5087" y="3515"/>
                    <a:pt x="5137" y="3440"/>
                  </a:cubicBezTo>
                  <a:cubicBezTo>
                    <a:pt x="6151" y="1951"/>
                    <a:pt x="7496" y="492"/>
                    <a:pt x="7971" y="492"/>
                  </a:cubicBezTo>
                  <a:close/>
                  <a:moveTo>
                    <a:pt x="8008" y="0"/>
                  </a:moveTo>
                  <a:cubicBezTo>
                    <a:pt x="7066" y="0"/>
                    <a:pt x="5491" y="2170"/>
                    <a:pt x="4870" y="3040"/>
                  </a:cubicBezTo>
                  <a:cubicBezTo>
                    <a:pt x="4193" y="2849"/>
                    <a:pt x="2749" y="2511"/>
                    <a:pt x="1683" y="2511"/>
                  </a:cubicBezTo>
                  <a:cubicBezTo>
                    <a:pt x="1069" y="2511"/>
                    <a:pt x="580" y="2623"/>
                    <a:pt x="434" y="2940"/>
                  </a:cubicBezTo>
                  <a:cubicBezTo>
                    <a:pt x="0" y="3774"/>
                    <a:pt x="1768" y="6175"/>
                    <a:pt x="2335" y="6876"/>
                  </a:cubicBezTo>
                  <a:cubicBezTo>
                    <a:pt x="1868" y="7576"/>
                    <a:pt x="768" y="9411"/>
                    <a:pt x="1201" y="10045"/>
                  </a:cubicBezTo>
                  <a:cubicBezTo>
                    <a:pt x="1347" y="10253"/>
                    <a:pt x="1675" y="10331"/>
                    <a:pt x="2085" y="10331"/>
                  </a:cubicBezTo>
                  <a:cubicBezTo>
                    <a:pt x="2989" y="10331"/>
                    <a:pt x="4295" y="9951"/>
                    <a:pt x="4937" y="9745"/>
                  </a:cubicBezTo>
                  <a:cubicBezTo>
                    <a:pt x="6205" y="11079"/>
                    <a:pt x="7272" y="12113"/>
                    <a:pt x="8006" y="12113"/>
                  </a:cubicBezTo>
                  <a:cubicBezTo>
                    <a:pt x="8106" y="12113"/>
                    <a:pt x="8173" y="12113"/>
                    <a:pt x="8306" y="12080"/>
                  </a:cubicBezTo>
                  <a:cubicBezTo>
                    <a:pt x="9040" y="11779"/>
                    <a:pt x="9207" y="10212"/>
                    <a:pt x="9307" y="8110"/>
                  </a:cubicBezTo>
                  <a:cubicBezTo>
                    <a:pt x="10174" y="7743"/>
                    <a:pt x="12376" y="6709"/>
                    <a:pt x="12309" y="5909"/>
                  </a:cubicBezTo>
                  <a:cubicBezTo>
                    <a:pt x="12209" y="5175"/>
                    <a:pt x="10174" y="4541"/>
                    <a:pt x="9340" y="4274"/>
                  </a:cubicBezTo>
                  <a:cubicBezTo>
                    <a:pt x="9307" y="3373"/>
                    <a:pt x="9107" y="405"/>
                    <a:pt x="8206" y="38"/>
                  </a:cubicBezTo>
                  <a:cubicBezTo>
                    <a:pt x="8144" y="12"/>
                    <a:pt x="8077" y="0"/>
                    <a:pt x="8008" y="0"/>
                  </a:cubicBezTo>
                  <a:close/>
                </a:path>
              </a:pathLst>
            </a:custGeom>
            <a:solidFill>
              <a:srgbClr val="FF9B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41" name="Google Shape;23781;p47">
              <a:extLst>
                <a:ext uri="{FF2B5EF4-FFF2-40B4-BE49-F238E27FC236}">
                  <a16:creationId xmlns:a16="http://schemas.microsoft.com/office/drawing/2014/main" id="{DDE6FCAD-CA00-41D0-D387-C4AA5AE85F50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8921690" y="-129521"/>
              <a:ext cx="146162" cy="175055"/>
            </a:xfrm>
            <a:custGeom>
              <a:avLst/>
              <a:gdLst>
                <a:gd name="T0" fmla="*/ 2147483646 w 5939"/>
                <a:gd name="T1" fmla="*/ 2147483646 h 5949"/>
                <a:gd name="T2" fmla="*/ 2147483646 w 5939"/>
                <a:gd name="T3" fmla="*/ 2147483646 h 5949"/>
                <a:gd name="T4" fmla="*/ 2147483646 w 5939"/>
                <a:gd name="T5" fmla="*/ 2147483646 h 5949"/>
                <a:gd name="T6" fmla="*/ 2147483646 w 5939"/>
                <a:gd name="T7" fmla="*/ 2147483646 h 5949"/>
                <a:gd name="T8" fmla="*/ 2147483646 w 5939"/>
                <a:gd name="T9" fmla="*/ 2147483646 h 5949"/>
                <a:gd name="T10" fmla="*/ 2147483646 w 5939"/>
                <a:gd name="T11" fmla="*/ 2147483646 h 5949"/>
                <a:gd name="T12" fmla="*/ 2147483646 w 5939"/>
                <a:gd name="T13" fmla="*/ 2147483646 h 5949"/>
                <a:gd name="T14" fmla="*/ 2147483646 w 5939"/>
                <a:gd name="T15" fmla="*/ 2147483646 h 5949"/>
                <a:gd name="T16" fmla="*/ 2147483646 w 5939"/>
                <a:gd name="T17" fmla="*/ 2147483646 h 5949"/>
                <a:gd name="T18" fmla="*/ 2147483646 w 5939"/>
                <a:gd name="T19" fmla="*/ 2147483646 h 5949"/>
                <a:gd name="T20" fmla="*/ 2147483646 w 5939"/>
                <a:gd name="T21" fmla="*/ 2147483646 h 5949"/>
                <a:gd name="T22" fmla="*/ 2147483646 w 5939"/>
                <a:gd name="T23" fmla="*/ 2147483646 h 5949"/>
                <a:gd name="T24" fmla="*/ 2147483646 w 5939"/>
                <a:gd name="T25" fmla="*/ 2147483646 h 5949"/>
                <a:gd name="T26" fmla="*/ 2147483646 w 5939"/>
                <a:gd name="T27" fmla="*/ 2147483646 h 5949"/>
                <a:gd name="T28" fmla="*/ 2147483646 w 5939"/>
                <a:gd name="T29" fmla="*/ 2147483646 h 5949"/>
                <a:gd name="T30" fmla="*/ 2147483646 w 5939"/>
                <a:gd name="T31" fmla="*/ 2147483646 h 5949"/>
                <a:gd name="T32" fmla="*/ 2147483646 w 5939"/>
                <a:gd name="T33" fmla="*/ 2147483646 h 5949"/>
                <a:gd name="T34" fmla="*/ 2147483646 w 5939"/>
                <a:gd name="T35" fmla="*/ 2147483646 h 5949"/>
                <a:gd name="T36" fmla="*/ 2147483646 w 5939"/>
                <a:gd name="T37" fmla="*/ 2147483646 h 5949"/>
                <a:gd name="T38" fmla="*/ 2147483646 w 5939"/>
                <a:gd name="T39" fmla="*/ 639536179 h 5949"/>
                <a:gd name="T40" fmla="*/ 2147483646 w 5939"/>
                <a:gd name="T41" fmla="*/ 2147483646 h 5949"/>
                <a:gd name="T42" fmla="*/ 2147483646 w 5939"/>
                <a:gd name="T43" fmla="*/ 2147483646 h 5949"/>
                <a:gd name="T44" fmla="*/ 2147483646 w 5939"/>
                <a:gd name="T45" fmla="*/ 2147483646 h 5949"/>
                <a:gd name="T46" fmla="*/ 2147483646 w 5939"/>
                <a:gd name="T47" fmla="*/ 2147483646 h 5949"/>
                <a:gd name="T48" fmla="*/ 2147483646 w 5939"/>
                <a:gd name="T49" fmla="*/ 2147483646 h 5949"/>
                <a:gd name="T50" fmla="*/ 2147483646 w 5939"/>
                <a:gd name="T51" fmla="*/ 2147483646 h 5949"/>
                <a:gd name="T52" fmla="*/ 2147483646 w 5939"/>
                <a:gd name="T53" fmla="*/ 2147483646 h 5949"/>
                <a:gd name="T54" fmla="*/ 2147483646 w 5939"/>
                <a:gd name="T55" fmla="*/ 2147483646 h 5949"/>
                <a:gd name="T56" fmla="*/ 2147483646 w 5939"/>
                <a:gd name="T57" fmla="*/ 2147483646 h 5949"/>
                <a:gd name="T58" fmla="*/ 2147483646 w 5939"/>
                <a:gd name="T59" fmla="*/ 2147483646 h 5949"/>
                <a:gd name="T60" fmla="*/ 2147483646 w 5939"/>
                <a:gd name="T61" fmla="*/ 2147483646 h 5949"/>
                <a:gd name="T62" fmla="*/ 2147483646 w 5939"/>
                <a:gd name="T63" fmla="*/ 2147483646 h 5949"/>
                <a:gd name="T64" fmla="*/ 2147483646 w 5939"/>
                <a:gd name="T65" fmla="*/ 2147483646 h 5949"/>
                <a:gd name="T66" fmla="*/ 2147483646 w 5939"/>
                <a:gd name="T67" fmla="*/ 2147483646 h 5949"/>
                <a:gd name="T68" fmla="*/ 2147483646 w 5939"/>
                <a:gd name="T69" fmla="*/ 2147483646 h 5949"/>
                <a:gd name="T70" fmla="*/ 2147483646 w 5939"/>
                <a:gd name="T71" fmla="*/ 2147483646 h 5949"/>
                <a:gd name="T72" fmla="*/ 2147483646 w 5939"/>
                <a:gd name="T73" fmla="*/ 2147483646 h 5949"/>
                <a:gd name="T74" fmla="*/ 2147483646 w 5939"/>
                <a:gd name="T75" fmla="*/ 2147483646 h 5949"/>
                <a:gd name="T76" fmla="*/ 2147483646 w 5939"/>
                <a:gd name="T77" fmla="*/ 2147483646 h 5949"/>
                <a:gd name="T78" fmla="*/ 2147483646 w 5939"/>
                <a:gd name="T79" fmla="*/ 2147483646 h 5949"/>
                <a:gd name="T80" fmla="*/ 2147483646 w 5939"/>
                <a:gd name="T81" fmla="*/ 2147483646 h 5949"/>
                <a:gd name="T82" fmla="*/ 2147483646 w 5939"/>
                <a:gd name="T83" fmla="*/ 2147483646 h 5949"/>
                <a:gd name="T84" fmla="*/ 2147483646 w 5939"/>
                <a:gd name="T85" fmla="*/ 2147483646 h 5949"/>
                <a:gd name="T86" fmla="*/ 2147483646 w 5939"/>
                <a:gd name="T87" fmla="*/ 2147483646 h 5949"/>
                <a:gd name="T88" fmla="*/ 2147483646 w 5939"/>
                <a:gd name="T89" fmla="*/ 2147483646 h 5949"/>
                <a:gd name="T90" fmla="*/ 2147483646 w 5939"/>
                <a:gd name="T91" fmla="*/ 2147483646 h 5949"/>
                <a:gd name="T92" fmla="*/ 2147483646 w 5939"/>
                <a:gd name="T93" fmla="*/ 639536179 h 5949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5939" h="5949" extrusionOk="0">
                  <a:moveTo>
                    <a:pt x="3803" y="311"/>
                  </a:moveTo>
                  <a:cubicBezTo>
                    <a:pt x="3903" y="311"/>
                    <a:pt x="4070" y="411"/>
                    <a:pt x="4137" y="545"/>
                  </a:cubicBezTo>
                  <a:cubicBezTo>
                    <a:pt x="4337" y="878"/>
                    <a:pt x="4471" y="1545"/>
                    <a:pt x="4237" y="2146"/>
                  </a:cubicBezTo>
                  <a:cubicBezTo>
                    <a:pt x="4204" y="2313"/>
                    <a:pt x="4170" y="2446"/>
                    <a:pt x="4037" y="2613"/>
                  </a:cubicBezTo>
                  <a:cubicBezTo>
                    <a:pt x="3803" y="2279"/>
                    <a:pt x="3570" y="1946"/>
                    <a:pt x="3470" y="1545"/>
                  </a:cubicBezTo>
                  <a:cubicBezTo>
                    <a:pt x="3236" y="812"/>
                    <a:pt x="3403" y="478"/>
                    <a:pt x="3637" y="378"/>
                  </a:cubicBezTo>
                  <a:cubicBezTo>
                    <a:pt x="3670" y="311"/>
                    <a:pt x="3737" y="311"/>
                    <a:pt x="3803" y="311"/>
                  </a:cubicBezTo>
                  <a:close/>
                  <a:moveTo>
                    <a:pt x="835" y="1412"/>
                  </a:moveTo>
                  <a:cubicBezTo>
                    <a:pt x="1068" y="1412"/>
                    <a:pt x="1402" y="1612"/>
                    <a:pt x="1635" y="2213"/>
                  </a:cubicBezTo>
                  <a:cubicBezTo>
                    <a:pt x="1802" y="2580"/>
                    <a:pt x="1869" y="2980"/>
                    <a:pt x="1869" y="3413"/>
                  </a:cubicBezTo>
                  <a:cubicBezTo>
                    <a:pt x="1702" y="3347"/>
                    <a:pt x="1535" y="3280"/>
                    <a:pt x="1402" y="3213"/>
                  </a:cubicBezTo>
                  <a:cubicBezTo>
                    <a:pt x="868" y="2880"/>
                    <a:pt x="501" y="2279"/>
                    <a:pt x="468" y="1879"/>
                  </a:cubicBezTo>
                  <a:cubicBezTo>
                    <a:pt x="401" y="1646"/>
                    <a:pt x="534" y="1445"/>
                    <a:pt x="735" y="1412"/>
                  </a:cubicBezTo>
                  <a:lnTo>
                    <a:pt x="835" y="1412"/>
                  </a:lnTo>
                  <a:close/>
                  <a:moveTo>
                    <a:pt x="1791" y="5892"/>
                  </a:moveTo>
                  <a:cubicBezTo>
                    <a:pt x="1790" y="5892"/>
                    <a:pt x="1787" y="5895"/>
                    <a:pt x="1781" y="5898"/>
                  </a:cubicBezTo>
                  <a:cubicBezTo>
                    <a:pt x="1776" y="5906"/>
                    <a:pt x="1772" y="5912"/>
                    <a:pt x="1769" y="5915"/>
                  </a:cubicBezTo>
                  <a:cubicBezTo>
                    <a:pt x="1785" y="5899"/>
                    <a:pt x="1792" y="5892"/>
                    <a:pt x="1791" y="5892"/>
                  </a:cubicBezTo>
                  <a:close/>
                  <a:moveTo>
                    <a:pt x="3758" y="1"/>
                  </a:moveTo>
                  <a:cubicBezTo>
                    <a:pt x="3638" y="1"/>
                    <a:pt x="3516" y="27"/>
                    <a:pt x="3403" y="78"/>
                  </a:cubicBezTo>
                  <a:cubicBezTo>
                    <a:pt x="3036" y="245"/>
                    <a:pt x="2736" y="778"/>
                    <a:pt x="3036" y="1746"/>
                  </a:cubicBezTo>
                  <a:cubicBezTo>
                    <a:pt x="3203" y="2213"/>
                    <a:pt x="3436" y="2613"/>
                    <a:pt x="3737" y="2980"/>
                  </a:cubicBezTo>
                  <a:cubicBezTo>
                    <a:pt x="3570" y="3147"/>
                    <a:pt x="3370" y="3313"/>
                    <a:pt x="3070" y="3413"/>
                  </a:cubicBezTo>
                  <a:cubicBezTo>
                    <a:pt x="2769" y="3480"/>
                    <a:pt x="2502" y="3547"/>
                    <a:pt x="2269" y="3547"/>
                  </a:cubicBezTo>
                  <a:cubicBezTo>
                    <a:pt x="2269" y="3080"/>
                    <a:pt x="2202" y="2580"/>
                    <a:pt x="2002" y="2113"/>
                  </a:cubicBezTo>
                  <a:cubicBezTo>
                    <a:pt x="1674" y="1318"/>
                    <a:pt x="1233" y="1041"/>
                    <a:pt x="845" y="1041"/>
                  </a:cubicBezTo>
                  <a:cubicBezTo>
                    <a:pt x="761" y="1041"/>
                    <a:pt x="679" y="1055"/>
                    <a:pt x="601" y="1078"/>
                  </a:cubicBezTo>
                  <a:cubicBezTo>
                    <a:pt x="234" y="1145"/>
                    <a:pt x="1" y="1579"/>
                    <a:pt x="34" y="1979"/>
                  </a:cubicBezTo>
                  <a:cubicBezTo>
                    <a:pt x="101" y="2580"/>
                    <a:pt x="568" y="3247"/>
                    <a:pt x="1202" y="3614"/>
                  </a:cubicBezTo>
                  <a:cubicBezTo>
                    <a:pt x="1368" y="3714"/>
                    <a:pt x="1602" y="3814"/>
                    <a:pt x="1869" y="3880"/>
                  </a:cubicBezTo>
                  <a:cubicBezTo>
                    <a:pt x="1802" y="4814"/>
                    <a:pt x="1468" y="5648"/>
                    <a:pt x="1468" y="5648"/>
                  </a:cubicBezTo>
                  <a:cubicBezTo>
                    <a:pt x="1402" y="5782"/>
                    <a:pt x="1468" y="5915"/>
                    <a:pt x="1568" y="5949"/>
                  </a:cubicBezTo>
                  <a:lnTo>
                    <a:pt x="1669" y="5949"/>
                  </a:lnTo>
                  <a:cubicBezTo>
                    <a:pt x="1709" y="5949"/>
                    <a:pt x="1761" y="5913"/>
                    <a:pt x="1781" y="5898"/>
                  </a:cubicBezTo>
                  <a:cubicBezTo>
                    <a:pt x="1870" y="5759"/>
                    <a:pt x="2172" y="4960"/>
                    <a:pt x="2236" y="3981"/>
                  </a:cubicBezTo>
                  <a:cubicBezTo>
                    <a:pt x="2536" y="3981"/>
                    <a:pt x="2836" y="3947"/>
                    <a:pt x="3170" y="3814"/>
                  </a:cubicBezTo>
                  <a:cubicBezTo>
                    <a:pt x="3537" y="3714"/>
                    <a:pt x="3770" y="3547"/>
                    <a:pt x="4004" y="3313"/>
                  </a:cubicBezTo>
                  <a:cubicBezTo>
                    <a:pt x="4704" y="4081"/>
                    <a:pt x="5538" y="4448"/>
                    <a:pt x="5571" y="4481"/>
                  </a:cubicBezTo>
                  <a:cubicBezTo>
                    <a:pt x="5612" y="4511"/>
                    <a:pt x="5652" y="4523"/>
                    <a:pt x="5690" y="4523"/>
                  </a:cubicBezTo>
                  <a:cubicBezTo>
                    <a:pt x="5777" y="4523"/>
                    <a:pt x="5848" y="4461"/>
                    <a:pt x="5872" y="4414"/>
                  </a:cubicBezTo>
                  <a:cubicBezTo>
                    <a:pt x="5938" y="4281"/>
                    <a:pt x="5872" y="4147"/>
                    <a:pt x="5771" y="4114"/>
                  </a:cubicBezTo>
                  <a:cubicBezTo>
                    <a:pt x="5738" y="4114"/>
                    <a:pt x="5004" y="3747"/>
                    <a:pt x="4270" y="3047"/>
                  </a:cubicBezTo>
                  <a:cubicBezTo>
                    <a:pt x="4437" y="2813"/>
                    <a:pt x="4537" y="2613"/>
                    <a:pt x="4604" y="2413"/>
                  </a:cubicBezTo>
                  <a:cubicBezTo>
                    <a:pt x="4871" y="1746"/>
                    <a:pt x="4771" y="912"/>
                    <a:pt x="4437" y="411"/>
                  </a:cubicBezTo>
                  <a:cubicBezTo>
                    <a:pt x="4298" y="134"/>
                    <a:pt x="4031" y="1"/>
                    <a:pt x="3758" y="1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42" name="Google Shape;23782;p47">
              <a:extLst>
                <a:ext uri="{FF2B5EF4-FFF2-40B4-BE49-F238E27FC236}">
                  <a16:creationId xmlns:a16="http://schemas.microsoft.com/office/drawing/2014/main" id="{67986686-70BA-59B6-68D6-F7142338F5E3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9136823" y="76606"/>
              <a:ext cx="97728" cy="35988"/>
            </a:xfrm>
            <a:custGeom>
              <a:avLst/>
              <a:gdLst>
                <a:gd name="T0" fmla="*/ 2147483646 w 3971"/>
                <a:gd name="T1" fmla="*/ 0 h 1223"/>
                <a:gd name="T2" fmla="*/ 2147483646 w 3971"/>
                <a:gd name="T3" fmla="*/ 2147483646 h 1223"/>
                <a:gd name="T4" fmla="*/ 2147483646 w 3971"/>
                <a:gd name="T5" fmla="*/ 2147483646 h 1223"/>
                <a:gd name="T6" fmla="*/ 2147483646 w 3971"/>
                <a:gd name="T7" fmla="*/ 2147483646 h 1223"/>
                <a:gd name="T8" fmla="*/ 2147483646 w 3971"/>
                <a:gd name="T9" fmla="*/ 2147483646 h 1223"/>
                <a:gd name="T10" fmla="*/ 2147483646 w 3971"/>
                <a:gd name="T11" fmla="*/ 2147483646 h 1223"/>
                <a:gd name="T12" fmla="*/ 2147483646 w 3971"/>
                <a:gd name="T13" fmla="*/ 2147483646 h 1223"/>
                <a:gd name="T14" fmla="*/ 2147483646 w 3971"/>
                <a:gd name="T15" fmla="*/ 2147483646 h 1223"/>
                <a:gd name="T16" fmla="*/ 2147483646 w 3971"/>
                <a:gd name="T17" fmla="*/ 0 h 12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971" h="1223" extrusionOk="0">
                  <a:moveTo>
                    <a:pt x="3749" y="0"/>
                  </a:moveTo>
                  <a:cubicBezTo>
                    <a:pt x="3725" y="0"/>
                    <a:pt x="3699" y="7"/>
                    <a:pt x="3670" y="21"/>
                  </a:cubicBezTo>
                  <a:lnTo>
                    <a:pt x="201" y="789"/>
                  </a:lnTo>
                  <a:cubicBezTo>
                    <a:pt x="101" y="855"/>
                    <a:pt x="1" y="922"/>
                    <a:pt x="34" y="1055"/>
                  </a:cubicBezTo>
                  <a:cubicBezTo>
                    <a:pt x="101" y="1122"/>
                    <a:pt x="167" y="1222"/>
                    <a:pt x="267" y="1222"/>
                  </a:cubicBezTo>
                  <a:lnTo>
                    <a:pt x="301" y="1222"/>
                  </a:lnTo>
                  <a:lnTo>
                    <a:pt x="3770" y="422"/>
                  </a:lnTo>
                  <a:cubicBezTo>
                    <a:pt x="3870" y="388"/>
                    <a:pt x="3970" y="288"/>
                    <a:pt x="3937" y="188"/>
                  </a:cubicBezTo>
                  <a:cubicBezTo>
                    <a:pt x="3885" y="84"/>
                    <a:pt x="3833" y="0"/>
                    <a:pt x="3749" y="0"/>
                  </a:cubicBezTo>
                  <a:close/>
                </a:path>
              </a:pathLst>
            </a:custGeom>
            <a:solidFill>
              <a:srgbClr val="FF9B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43" name="Google Shape;23783;p47">
              <a:extLst>
                <a:ext uri="{FF2B5EF4-FFF2-40B4-BE49-F238E27FC236}">
                  <a16:creationId xmlns:a16="http://schemas.microsoft.com/office/drawing/2014/main" id="{88367F31-3CCE-5C65-2488-4DFDF02E5887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9170706" y="-32129"/>
              <a:ext cx="95243" cy="41608"/>
            </a:xfrm>
            <a:custGeom>
              <a:avLst/>
              <a:gdLst>
                <a:gd name="T0" fmla="*/ 2147483646 w 3870"/>
                <a:gd name="T1" fmla="*/ 639522670 h 1414"/>
                <a:gd name="T2" fmla="*/ 2147483646 w 3870"/>
                <a:gd name="T3" fmla="*/ 2147483646 h 1414"/>
                <a:gd name="T4" fmla="*/ 2147483646 w 3870"/>
                <a:gd name="T5" fmla="*/ 2147483646 h 1414"/>
                <a:gd name="T6" fmla="*/ 2147483646 w 3870"/>
                <a:gd name="T7" fmla="*/ 2147483646 h 1414"/>
                <a:gd name="T8" fmla="*/ 2147483646 w 3870"/>
                <a:gd name="T9" fmla="*/ 2147483646 h 1414"/>
                <a:gd name="T10" fmla="*/ 2147483646 w 3870"/>
                <a:gd name="T11" fmla="*/ 2147483646 h 1414"/>
                <a:gd name="T12" fmla="*/ 2147483646 w 3870"/>
                <a:gd name="T13" fmla="*/ 2147483646 h 1414"/>
                <a:gd name="T14" fmla="*/ 2147483646 w 3870"/>
                <a:gd name="T15" fmla="*/ 2147483646 h 1414"/>
                <a:gd name="T16" fmla="*/ 2147483646 w 3870"/>
                <a:gd name="T17" fmla="*/ 639522670 h 141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870" h="1414" extrusionOk="0">
                  <a:moveTo>
                    <a:pt x="230" y="1"/>
                  </a:moveTo>
                  <a:cubicBezTo>
                    <a:pt x="155" y="1"/>
                    <a:pt x="85" y="44"/>
                    <a:pt x="34" y="146"/>
                  </a:cubicBezTo>
                  <a:cubicBezTo>
                    <a:pt x="0" y="246"/>
                    <a:pt x="34" y="380"/>
                    <a:pt x="167" y="413"/>
                  </a:cubicBezTo>
                  <a:lnTo>
                    <a:pt x="3603" y="1414"/>
                  </a:lnTo>
                  <a:lnTo>
                    <a:pt x="3636" y="1414"/>
                  </a:lnTo>
                  <a:cubicBezTo>
                    <a:pt x="3703" y="1414"/>
                    <a:pt x="3803" y="1314"/>
                    <a:pt x="3836" y="1281"/>
                  </a:cubicBezTo>
                  <a:cubicBezTo>
                    <a:pt x="3870" y="1180"/>
                    <a:pt x="3836" y="1080"/>
                    <a:pt x="3703" y="1014"/>
                  </a:cubicBezTo>
                  <a:lnTo>
                    <a:pt x="301" y="13"/>
                  </a:lnTo>
                  <a:cubicBezTo>
                    <a:pt x="277" y="5"/>
                    <a:pt x="253" y="1"/>
                    <a:pt x="230" y="1"/>
                  </a:cubicBezTo>
                  <a:close/>
                </a:path>
              </a:pathLst>
            </a:custGeom>
            <a:solidFill>
              <a:srgbClr val="FF9B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44" name="Google Shape;23784;p47">
              <a:extLst>
                <a:ext uri="{FF2B5EF4-FFF2-40B4-BE49-F238E27FC236}">
                  <a16:creationId xmlns:a16="http://schemas.microsoft.com/office/drawing/2014/main" id="{580C89C8-AF2A-60BA-5958-241E8D5FE3CC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8989719" y="135114"/>
              <a:ext cx="65710" cy="92927"/>
            </a:xfrm>
            <a:custGeom>
              <a:avLst/>
              <a:gdLst>
                <a:gd name="T0" fmla="*/ 2147483646 w 2670"/>
                <a:gd name="T1" fmla="*/ 0 h 3158"/>
                <a:gd name="T2" fmla="*/ 2147483646 w 2670"/>
                <a:gd name="T3" fmla="*/ 2147483646 h 3158"/>
                <a:gd name="T4" fmla="*/ 2147483646 w 2670"/>
                <a:gd name="T5" fmla="*/ 2147483646 h 3158"/>
                <a:gd name="T6" fmla="*/ 2147483646 w 2670"/>
                <a:gd name="T7" fmla="*/ 2147483646 h 3158"/>
                <a:gd name="T8" fmla="*/ 2147483646 w 2670"/>
                <a:gd name="T9" fmla="*/ 2147483646 h 3158"/>
                <a:gd name="T10" fmla="*/ 2147483646 w 2670"/>
                <a:gd name="T11" fmla="*/ 2147483646 h 3158"/>
                <a:gd name="T12" fmla="*/ 2147483646 w 2670"/>
                <a:gd name="T13" fmla="*/ 2147483646 h 3158"/>
                <a:gd name="T14" fmla="*/ 2147483646 w 2670"/>
                <a:gd name="T15" fmla="*/ 2147483646 h 3158"/>
                <a:gd name="T16" fmla="*/ 2147483646 w 2670"/>
                <a:gd name="T17" fmla="*/ 0 h 315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670" h="3158" extrusionOk="0">
                  <a:moveTo>
                    <a:pt x="2459" y="0"/>
                  </a:moveTo>
                  <a:cubicBezTo>
                    <a:pt x="2398" y="0"/>
                    <a:pt x="2328" y="16"/>
                    <a:pt x="2269" y="55"/>
                  </a:cubicBezTo>
                  <a:lnTo>
                    <a:pt x="34" y="2824"/>
                  </a:lnTo>
                  <a:cubicBezTo>
                    <a:pt x="1" y="2924"/>
                    <a:pt x="1" y="3024"/>
                    <a:pt x="67" y="3124"/>
                  </a:cubicBezTo>
                  <a:cubicBezTo>
                    <a:pt x="134" y="3158"/>
                    <a:pt x="167" y="3158"/>
                    <a:pt x="201" y="3158"/>
                  </a:cubicBezTo>
                  <a:cubicBezTo>
                    <a:pt x="234" y="3158"/>
                    <a:pt x="334" y="3124"/>
                    <a:pt x="368" y="3057"/>
                  </a:cubicBezTo>
                  <a:lnTo>
                    <a:pt x="2603" y="322"/>
                  </a:lnTo>
                  <a:cubicBezTo>
                    <a:pt x="2669" y="222"/>
                    <a:pt x="2669" y="122"/>
                    <a:pt x="2569" y="22"/>
                  </a:cubicBezTo>
                  <a:cubicBezTo>
                    <a:pt x="2542" y="8"/>
                    <a:pt x="2502" y="0"/>
                    <a:pt x="2459" y="0"/>
                  </a:cubicBezTo>
                  <a:close/>
                </a:path>
              </a:pathLst>
            </a:custGeom>
            <a:solidFill>
              <a:srgbClr val="FF9B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45" name="Google Shape;23785;p47">
              <a:extLst>
                <a:ext uri="{FF2B5EF4-FFF2-40B4-BE49-F238E27FC236}">
                  <a16:creationId xmlns:a16="http://schemas.microsoft.com/office/drawing/2014/main" id="{F81378BF-9B1E-99AF-C0DA-C6198DC40CE2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8794226" y="-257216"/>
              <a:ext cx="88672" cy="61706"/>
            </a:xfrm>
            <a:custGeom>
              <a:avLst/>
              <a:gdLst>
                <a:gd name="T0" fmla="*/ 2147483646 w 3603"/>
                <a:gd name="T1" fmla="*/ 639529782 h 2097"/>
                <a:gd name="T2" fmla="*/ 2147483646 w 3603"/>
                <a:gd name="T3" fmla="*/ 2147483646 h 2097"/>
                <a:gd name="T4" fmla="*/ 2147483646 w 3603"/>
                <a:gd name="T5" fmla="*/ 2147483646 h 2097"/>
                <a:gd name="T6" fmla="*/ 2147483646 w 3603"/>
                <a:gd name="T7" fmla="*/ 2147483646 h 2097"/>
                <a:gd name="T8" fmla="*/ 2147483646 w 3603"/>
                <a:gd name="T9" fmla="*/ 2147483646 h 2097"/>
                <a:gd name="T10" fmla="*/ 2147483646 w 3603"/>
                <a:gd name="T11" fmla="*/ 2147483646 h 2097"/>
                <a:gd name="T12" fmla="*/ 2147483646 w 3603"/>
                <a:gd name="T13" fmla="*/ 2147483646 h 2097"/>
                <a:gd name="T14" fmla="*/ 2147483646 w 3603"/>
                <a:gd name="T15" fmla="*/ 2147483646 h 2097"/>
                <a:gd name="T16" fmla="*/ 2147483646 w 3603"/>
                <a:gd name="T17" fmla="*/ 639529782 h 209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603" h="2097" extrusionOk="0">
                  <a:moveTo>
                    <a:pt x="3342" y="1"/>
                  </a:moveTo>
                  <a:cubicBezTo>
                    <a:pt x="3314" y="1"/>
                    <a:pt x="3289" y="9"/>
                    <a:pt x="3269" y="28"/>
                  </a:cubicBezTo>
                  <a:lnTo>
                    <a:pt x="134" y="1696"/>
                  </a:lnTo>
                  <a:cubicBezTo>
                    <a:pt x="67" y="1763"/>
                    <a:pt x="0" y="1896"/>
                    <a:pt x="67" y="1963"/>
                  </a:cubicBezTo>
                  <a:cubicBezTo>
                    <a:pt x="67" y="2063"/>
                    <a:pt x="134" y="2097"/>
                    <a:pt x="234" y="2097"/>
                  </a:cubicBezTo>
                  <a:cubicBezTo>
                    <a:pt x="267" y="2097"/>
                    <a:pt x="300" y="2097"/>
                    <a:pt x="334" y="2063"/>
                  </a:cubicBezTo>
                  <a:lnTo>
                    <a:pt x="3469" y="395"/>
                  </a:lnTo>
                  <a:cubicBezTo>
                    <a:pt x="3569" y="295"/>
                    <a:pt x="3603" y="195"/>
                    <a:pt x="3569" y="95"/>
                  </a:cubicBezTo>
                  <a:cubicBezTo>
                    <a:pt x="3499" y="48"/>
                    <a:pt x="3411" y="1"/>
                    <a:pt x="3342" y="1"/>
                  </a:cubicBezTo>
                  <a:close/>
                </a:path>
              </a:pathLst>
            </a:custGeom>
            <a:solidFill>
              <a:srgbClr val="FF9B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46" name="Google Shape;23786;p47">
              <a:extLst>
                <a:ext uri="{FF2B5EF4-FFF2-40B4-BE49-F238E27FC236}">
                  <a16:creationId xmlns:a16="http://schemas.microsoft.com/office/drawing/2014/main" id="{637A24F4-645B-8EE9-8204-00DC10701D9B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8894608" y="-333020"/>
              <a:ext cx="59951" cy="101166"/>
            </a:xfrm>
            <a:custGeom>
              <a:avLst/>
              <a:gdLst>
                <a:gd name="T0" fmla="*/ 2147483646 w 2436"/>
                <a:gd name="T1" fmla="*/ 0 h 3438"/>
                <a:gd name="T2" fmla="*/ 2147483646 w 2436"/>
                <a:gd name="T3" fmla="*/ 2147483646 h 3438"/>
                <a:gd name="T4" fmla="*/ 2147483646 w 2436"/>
                <a:gd name="T5" fmla="*/ 2147483646 h 3438"/>
                <a:gd name="T6" fmla="*/ 2147483646 w 2436"/>
                <a:gd name="T7" fmla="*/ 2147483646 h 3438"/>
                <a:gd name="T8" fmla="*/ 2147483646 w 2436"/>
                <a:gd name="T9" fmla="*/ 2147483646 h 3438"/>
                <a:gd name="T10" fmla="*/ 2147483646 w 2436"/>
                <a:gd name="T11" fmla="*/ 2147483646 h 3438"/>
                <a:gd name="T12" fmla="*/ 2147483646 w 2436"/>
                <a:gd name="T13" fmla="*/ 2147483646 h 3438"/>
                <a:gd name="T14" fmla="*/ 2147483646 w 2436"/>
                <a:gd name="T15" fmla="*/ 2147483646 h 3438"/>
                <a:gd name="T16" fmla="*/ 2147483646 w 2436"/>
                <a:gd name="T17" fmla="*/ 0 h 343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436" h="3438" extrusionOk="0">
                  <a:moveTo>
                    <a:pt x="2211" y="0"/>
                  </a:moveTo>
                  <a:cubicBezTo>
                    <a:pt x="2145" y="0"/>
                    <a:pt x="2067" y="37"/>
                    <a:pt x="2002" y="102"/>
                  </a:cubicBezTo>
                  <a:lnTo>
                    <a:pt x="101" y="3104"/>
                  </a:lnTo>
                  <a:cubicBezTo>
                    <a:pt x="1" y="3171"/>
                    <a:pt x="67" y="3337"/>
                    <a:pt x="134" y="3371"/>
                  </a:cubicBezTo>
                  <a:cubicBezTo>
                    <a:pt x="168" y="3437"/>
                    <a:pt x="234" y="3437"/>
                    <a:pt x="268" y="3437"/>
                  </a:cubicBezTo>
                  <a:cubicBezTo>
                    <a:pt x="334" y="3437"/>
                    <a:pt x="434" y="3371"/>
                    <a:pt x="434" y="3337"/>
                  </a:cubicBezTo>
                  <a:lnTo>
                    <a:pt x="2336" y="335"/>
                  </a:lnTo>
                  <a:cubicBezTo>
                    <a:pt x="2436" y="268"/>
                    <a:pt x="2369" y="102"/>
                    <a:pt x="2302" y="35"/>
                  </a:cubicBezTo>
                  <a:cubicBezTo>
                    <a:pt x="2279" y="11"/>
                    <a:pt x="2247" y="0"/>
                    <a:pt x="2211" y="0"/>
                  </a:cubicBezTo>
                  <a:close/>
                </a:path>
              </a:pathLst>
            </a:custGeom>
            <a:solidFill>
              <a:srgbClr val="FF9B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47" name="Google Shape;23787;p47">
              <a:extLst>
                <a:ext uri="{FF2B5EF4-FFF2-40B4-BE49-F238E27FC236}">
                  <a16:creationId xmlns:a16="http://schemas.microsoft.com/office/drawing/2014/main" id="{E495D655-921C-B933-C601-DEF83040EC7F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8745895" y="-43564"/>
              <a:ext cx="98541" cy="31074"/>
            </a:xfrm>
            <a:custGeom>
              <a:avLst/>
              <a:gdLst>
                <a:gd name="T0" fmla="*/ 2147483646 w 4004"/>
                <a:gd name="T1" fmla="*/ 0 h 1056"/>
                <a:gd name="T2" fmla="*/ 2147483646 w 4004"/>
                <a:gd name="T3" fmla="*/ 2147483646 h 1056"/>
                <a:gd name="T4" fmla="*/ 2147483646 w 4004"/>
                <a:gd name="T5" fmla="*/ 2147483646 h 1056"/>
                <a:gd name="T6" fmla="*/ 2147483646 w 4004"/>
                <a:gd name="T7" fmla="*/ 2147483646 h 1056"/>
                <a:gd name="T8" fmla="*/ 2147483646 w 4004"/>
                <a:gd name="T9" fmla="*/ 2147483646 h 1056"/>
                <a:gd name="T10" fmla="*/ 2147483646 w 4004"/>
                <a:gd name="T11" fmla="*/ 2147483646 h 1056"/>
                <a:gd name="T12" fmla="*/ 2147483646 w 4004"/>
                <a:gd name="T13" fmla="*/ 2147483646 h 1056"/>
                <a:gd name="T14" fmla="*/ 2147483646 w 4004"/>
                <a:gd name="T15" fmla="*/ 0 h 105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004" h="1056" extrusionOk="0">
                  <a:moveTo>
                    <a:pt x="202" y="0"/>
                  </a:moveTo>
                  <a:cubicBezTo>
                    <a:pt x="127" y="0"/>
                    <a:pt x="60" y="84"/>
                    <a:pt x="34" y="188"/>
                  </a:cubicBezTo>
                  <a:cubicBezTo>
                    <a:pt x="0" y="322"/>
                    <a:pt x="67" y="422"/>
                    <a:pt x="201" y="422"/>
                  </a:cubicBezTo>
                  <a:lnTo>
                    <a:pt x="3736" y="1055"/>
                  </a:lnTo>
                  <a:cubicBezTo>
                    <a:pt x="3870" y="1055"/>
                    <a:pt x="3937" y="989"/>
                    <a:pt x="3937" y="889"/>
                  </a:cubicBezTo>
                  <a:cubicBezTo>
                    <a:pt x="4003" y="755"/>
                    <a:pt x="3903" y="655"/>
                    <a:pt x="3770" y="655"/>
                  </a:cubicBezTo>
                  <a:lnTo>
                    <a:pt x="267" y="21"/>
                  </a:lnTo>
                  <a:cubicBezTo>
                    <a:pt x="245" y="7"/>
                    <a:pt x="223" y="0"/>
                    <a:pt x="202" y="0"/>
                  </a:cubicBezTo>
                  <a:close/>
                </a:path>
              </a:pathLst>
            </a:custGeom>
            <a:solidFill>
              <a:srgbClr val="FF9B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48" name="Google Shape;23788;p47">
              <a:extLst>
                <a:ext uri="{FF2B5EF4-FFF2-40B4-BE49-F238E27FC236}">
                  <a16:creationId xmlns:a16="http://schemas.microsoft.com/office/drawing/2014/main" id="{F1BD5F60-A925-F891-82D9-5DA96D422AF2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7269380" y="-122497"/>
              <a:ext cx="107573" cy="146865"/>
            </a:xfrm>
            <a:custGeom>
              <a:avLst/>
              <a:gdLst>
                <a:gd name="T0" fmla="*/ 2147483646 w 4371"/>
                <a:gd name="T1" fmla="*/ 2147483646 h 4991"/>
                <a:gd name="T2" fmla="*/ 2147483646 w 4371"/>
                <a:gd name="T3" fmla="*/ 2147483646 h 4991"/>
                <a:gd name="T4" fmla="*/ 2147483646 w 4371"/>
                <a:gd name="T5" fmla="*/ 2147483646 h 4991"/>
                <a:gd name="T6" fmla="*/ 2147483646 w 4371"/>
                <a:gd name="T7" fmla="*/ 2147483646 h 4991"/>
                <a:gd name="T8" fmla="*/ 2147483646 w 4371"/>
                <a:gd name="T9" fmla="*/ 2147483646 h 4991"/>
                <a:gd name="T10" fmla="*/ 2147483646 w 4371"/>
                <a:gd name="T11" fmla="*/ 2147483646 h 4991"/>
                <a:gd name="T12" fmla="*/ 2147483646 w 4371"/>
                <a:gd name="T13" fmla="*/ 2147483646 h 4991"/>
                <a:gd name="T14" fmla="*/ 2147483646 w 4371"/>
                <a:gd name="T15" fmla="*/ 2147483646 h 4991"/>
                <a:gd name="T16" fmla="*/ 2147483646 w 4371"/>
                <a:gd name="T17" fmla="*/ 2147483646 h 4991"/>
                <a:gd name="T18" fmla="*/ 2147483646 w 4371"/>
                <a:gd name="T19" fmla="*/ 2147483646 h 4991"/>
                <a:gd name="T20" fmla="*/ 2147483646 w 4371"/>
                <a:gd name="T21" fmla="*/ 0 h 4991"/>
                <a:gd name="T22" fmla="*/ 2147483646 w 4371"/>
                <a:gd name="T23" fmla="*/ 2147483646 h 4991"/>
                <a:gd name="T24" fmla="*/ 2147483646 w 4371"/>
                <a:gd name="T25" fmla="*/ 2147483646 h 4991"/>
                <a:gd name="T26" fmla="*/ 2147483646 w 4371"/>
                <a:gd name="T27" fmla="*/ 2147483646 h 4991"/>
                <a:gd name="T28" fmla="*/ 2147483646 w 4371"/>
                <a:gd name="T29" fmla="*/ 2147483646 h 4991"/>
                <a:gd name="T30" fmla="*/ 2147483646 w 4371"/>
                <a:gd name="T31" fmla="*/ 2147483646 h 4991"/>
                <a:gd name="T32" fmla="*/ 2147483646 w 4371"/>
                <a:gd name="T33" fmla="*/ 2147483646 h 4991"/>
                <a:gd name="T34" fmla="*/ 2147483646 w 4371"/>
                <a:gd name="T35" fmla="*/ 2147483646 h 4991"/>
                <a:gd name="T36" fmla="*/ 2147483646 w 4371"/>
                <a:gd name="T37" fmla="*/ 2147483646 h 4991"/>
                <a:gd name="T38" fmla="*/ 2147483646 w 4371"/>
                <a:gd name="T39" fmla="*/ 0 h 499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4371" h="4991" extrusionOk="0">
                  <a:moveTo>
                    <a:pt x="1435" y="420"/>
                  </a:moveTo>
                  <a:cubicBezTo>
                    <a:pt x="1635" y="420"/>
                    <a:pt x="1868" y="453"/>
                    <a:pt x="2135" y="587"/>
                  </a:cubicBezTo>
                  <a:cubicBezTo>
                    <a:pt x="2602" y="820"/>
                    <a:pt x="3002" y="1254"/>
                    <a:pt x="3303" y="1788"/>
                  </a:cubicBezTo>
                  <a:cubicBezTo>
                    <a:pt x="3936" y="2889"/>
                    <a:pt x="3836" y="4089"/>
                    <a:pt x="3169" y="4456"/>
                  </a:cubicBezTo>
                  <a:cubicBezTo>
                    <a:pt x="3025" y="4528"/>
                    <a:pt x="2862" y="4563"/>
                    <a:pt x="2691" y="4563"/>
                  </a:cubicBezTo>
                  <a:cubicBezTo>
                    <a:pt x="2467" y="4563"/>
                    <a:pt x="2229" y="4503"/>
                    <a:pt x="2002" y="4390"/>
                  </a:cubicBezTo>
                  <a:cubicBezTo>
                    <a:pt x="1535" y="4123"/>
                    <a:pt x="1134" y="3722"/>
                    <a:pt x="834" y="3155"/>
                  </a:cubicBezTo>
                  <a:cubicBezTo>
                    <a:pt x="534" y="2622"/>
                    <a:pt x="367" y="2055"/>
                    <a:pt x="401" y="1554"/>
                  </a:cubicBezTo>
                  <a:cubicBezTo>
                    <a:pt x="467" y="1087"/>
                    <a:pt x="634" y="720"/>
                    <a:pt x="968" y="554"/>
                  </a:cubicBezTo>
                  <a:cubicBezTo>
                    <a:pt x="1101" y="453"/>
                    <a:pt x="1268" y="420"/>
                    <a:pt x="1435" y="420"/>
                  </a:cubicBezTo>
                  <a:close/>
                  <a:moveTo>
                    <a:pt x="1447" y="0"/>
                  </a:moveTo>
                  <a:cubicBezTo>
                    <a:pt x="1222" y="0"/>
                    <a:pt x="1005" y="51"/>
                    <a:pt x="801" y="153"/>
                  </a:cubicBezTo>
                  <a:cubicBezTo>
                    <a:pt x="367" y="387"/>
                    <a:pt x="100" y="887"/>
                    <a:pt x="34" y="1488"/>
                  </a:cubicBezTo>
                  <a:cubicBezTo>
                    <a:pt x="0" y="2088"/>
                    <a:pt x="167" y="2755"/>
                    <a:pt x="501" y="3389"/>
                  </a:cubicBezTo>
                  <a:cubicBezTo>
                    <a:pt x="834" y="3989"/>
                    <a:pt x="1301" y="4456"/>
                    <a:pt x="1835" y="4757"/>
                  </a:cubicBezTo>
                  <a:cubicBezTo>
                    <a:pt x="2135" y="4923"/>
                    <a:pt x="2435" y="4990"/>
                    <a:pt x="2702" y="4990"/>
                  </a:cubicBezTo>
                  <a:cubicBezTo>
                    <a:pt x="2969" y="4990"/>
                    <a:pt x="3169" y="4957"/>
                    <a:pt x="3369" y="4823"/>
                  </a:cubicBezTo>
                  <a:cubicBezTo>
                    <a:pt x="4237" y="4390"/>
                    <a:pt x="4370" y="2922"/>
                    <a:pt x="3670" y="1621"/>
                  </a:cubicBezTo>
                  <a:cubicBezTo>
                    <a:pt x="3336" y="987"/>
                    <a:pt x="2869" y="554"/>
                    <a:pt x="2335" y="253"/>
                  </a:cubicBezTo>
                  <a:cubicBezTo>
                    <a:pt x="2035" y="84"/>
                    <a:pt x="1735" y="0"/>
                    <a:pt x="1447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49" name="Google Shape;23789;p47">
              <a:extLst>
                <a:ext uri="{FF2B5EF4-FFF2-40B4-BE49-F238E27FC236}">
                  <a16:creationId xmlns:a16="http://schemas.microsoft.com/office/drawing/2014/main" id="{8DC4EF05-D9B7-04F3-EAAE-D823F03A8170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7205778" y="-7349"/>
              <a:ext cx="83750" cy="79597"/>
            </a:xfrm>
            <a:custGeom>
              <a:avLst/>
              <a:gdLst>
                <a:gd name="T0" fmla="*/ 2147483646 w 3403"/>
                <a:gd name="T1" fmla="*/ 639531998 h 2705"/>
                <a:gd name="T2" fmla="*/ 2147483646 w 3403"/>
                <a:gd name="T3" fmla="*/ 2147483646 h 2705"/>
                <a:gd name="T4" fmla="*/ 2147483646 w 3403"/>
                <a:gd name="T5" fmla="*/ 2147483646 h 2705"/>
                <a:gd name="T6" fmla="*/ 2147483646 w 3403"/>
                <a:gd name="T7" fmla="*/ 2147483646 h 2705"/>
                <a:gd name="T8" fmla="*/ 2147483646 w 3403"/>
                <a:gd name="T9" fmla="*/ 2147483646 h 2705"/>
                <a:gd name="T10" fmla="*/ 2147483646 w 3403"/>
                <a:gd name="T11" fmla="*/ 2147483646 h 2705"/>
                <a:gd name="T12" fmla="*/ 2147483646 w 3403"/>
                <a:gd name="T13" fmla="*/ 1941118474 h 2705"/>
                <a:gd name="T14" fmla="*/ 2147483646 w 3403"/>
                <a:gd name="T15" fmla="*/ 639531998 h 270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403" h="2705" extrusionOk="0">
                  <a:moveTo>
                    <a:pt x="1914" y="1"/>
                  </a:moveTo>
                  <a:cubicBezTo>
                    <a:pt x="1243" y="1"/>
                    <a:pt x="587" y="363"/>
                    <a:pt x="267" y="970"/>
                  </a:cubicBezTo>
                  <a:cubicBezTo>
                    <a:pt x="67" y="1237"/>
                    <a:pt x="0" y="1604"/>
                    <a:pt x="134" y="1971"/>
                  </a:cubicBezTo>
                  <a:cubicBezTo>
                    <a:pt x="367" y="2705"/>
                    <a:pt x="1201" y="2705"/>
                    <a:pt x="1201" y="2705"/>
                  </a:cubicBezTo>
                  <a:lnTo>
                    <a:pt x="3002" y="1737"/>
                  </a:lnTo>
                  <a:cubicBezTo>
                    <a:pt x="3002" y="1737"/>
                    <a:pt x="3403" y="1037"/>
                    <a:pt x="2936" y="403"/>
                  </a:cubicBezTo>
                  <a:cubicBezTo>
                    <a:pt x="2669" y="136"/>
                    <a:pt x="2335" y="3"/>
                    <a:pt x="2002" y="3"/>
                  </a:cubicBezTo>
                  <a:cubicBezTo>
                    <a:pt x="1972" y="1"/>
                    <a:pt x="1943" y="1"/>
                    <a:pt x="1914" y="1"/>
                  </a:cubicBezTo>
                  <a:close/>
                </a:path>
              </a:pathLst>
            </a:custGeom>
            <a:solidFill>
              <a:srgbClr val="335B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50" name="Google Shape;23790;p47">
              <a:extLst>
                <a:ext uri="{FF2B5EF4-FFF2-40B4-BE49-F238E27FC236}">
                  <a16:creationId xmlns:a16="http://schemas.microsoft.com/office/drawing/2014/main" id="{6A07247F-FB27-4431-484B-33AFC64F2198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7200350" y="-15259"/>
              <a:ext cx="94431" cy="93310"/>
            </a:xfrm>
            <a:custGeom>
              <a:avLst/>
              <a:gdLst>
                <a:gd name="T0" fmla="*/ 2147483646 w 3837"/>
                <a:gd name="T1" fmla="*/ 2147483646 h 3171"/>
                <a:gd name="T2" fmla="*/ 2147483646 w 3837"/>
                <a:gd name="T3" fmla="*/ 2147483646 h 3171"/>
                <a:gd name="T4" fmla="*/ 2147483646 w 3837"/>
                <a:gd name="T5" fmla="*/ 2147483646 h 3171"/>
                <a:gd name="T6" fmla="*/ 2147483646 w 3837"/>
                <a:gd name="T7" fmla="*/ 2147483646 h 3171"/>
                <a:gd name="T8" fmla="*/ 2147483646 w 3837"/>
                <a:gd name="T9" fmla="*/ 2147483646 h 3171"/>
                <a:gd name="T10" fmla="*/ 2147483646 w 3837"/>
                <a:gd name="T11" fmla="*/ 2147483646 h 3171"/>
                <a:gd name="T12" fmla="*/ 2147483646 w 3837"/>
                <a:gd name="T13" fmla="*/ 2147483646 h 3171"/>
                <a:gd name="T14" fmla="*/ 2147483646 w 3837"/>
                <a:gd name="T15" fmla="*/ 2147483646 h 3171"/>
                <a:gd name="T16" fmla="*/ 2147483646 w 3837"/>
                <a:gd name="T17" fmla="*/ 0 h 3171"/>
                <a:gd name="T18" fmla="*/ 2147483646 w 3837"/>
                <a:gd name="T19" fmla="*/ 2147483646 h 3171"/>
                <a:gd name="T20" fmla="*/ 2147483646 w 3837"/>
                <a:gd name="T21" fmla="*/ 2147483646 h 3171"/>
                <a:gd name="T22" fmla="*/ 2147483646 w 3837"/>
                <a:gd name="T23" fmla="*/ 2147483646 h 3171"/>
                <a:gd name="T24" fmla="*/ 2147483646 w 3837"/>
                <a:gd name="T25" fmla="*/ 2147483646 h 3171"/>
                <a:gd name="T26" fmla="*/ 2147483646 w 3837"/>
                <a:gd name="T27" fmla="*/ 2147483646 h 3171"/>
                <a:gd name="T28" fmla="*/ 2147483646 w 3837"/>
                <a:gd name="T29" fmla="*/ 2147483646 h 3171"/>
                <a:gd name="T30" fmla="*/ 2147483646 w 3837"/>
                <a:gd name="T31" fmla="*/ 2147483646 h 3171"/>
                <a:gd name="T32" fmla="*/ 2147483646 w 3837"/>
                <a:gd name="T33" fmla="*/ 1301609351 h 3171"/>
                <a:gd name="T34" fmla="*/ 2147483646 w 3837"/>
                <a:gd name="T35" fmla="*/ 0 h 317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3837" h="3171" extrusionOk="0">
                  <a:moveTo>
                    <a:pt x="2135" y="469"/>
                  </a:moveTo>
                  <a:cubicBezTo>
                    <a:pt x="2168" y="469"/>
                    <a:pt x="2202" y="469"/>
                    <a:pt x="2202" y="536"/>
                  </a:cubicBezTo>
                  <a:cubicBezTo>
                    <a:pt x="2535" y="536"/>
                    <a:pt x="2802" y="636"/>
                    <a:pt x="2969" y="869"/>
                  </a:cubicBezTo>
                  <a:cubicBezTo>
                    <a:pt x="3303" y="1269"/>
                    <a:pt x="3136" y="1736"/>
                    <a:pt x="3036" y="1903"/>
                  </a:cubicBezTo>
                  <a:lnTo>
                    <a:pt x="1368" y="2804"/>
                  </a:lnTo>
                  <a:cubicBezTo>
                    <a:pt x="1201" y="2771"/>
                    <a:pt x="701" y="2704"/>
                    <a:pt x="534" y="2203"/>
                  </a:cubicBezTo>
                  <a:cubicBezTo>
                    <a:pt x="467" y="1937"/>
                    <a:pt x="501" y="1636"/>
                    <a:pt x="667" y="1370"/>
                  </a:cubicBezTo>
                  <a:cubicBezTo>
                    <a:pt x="968" y="802"/>
                    <a:pt x="1501" y="469"/>
                    <a:pt x="2135" y="469"/>
                  </a:cubicBezTo>
                  <a:close/>
                  <a:moveTo>
                    <a:pt x="2115" y="0"/>
                  </a:moveTo>
                  <a:cubicBezTo>
                    <a:pt x="1346" y="0"/>
                    <a:pt x="620" y="427"/>
                    <a:pt x="234" y="1103"/>
                  </a:cubicBezTo>
                  <a:cubicBezTo>
                    <a:pt x="33" y="1503"/>
                    <a:pt x="0" y="1903"/>
                    <a:pt x="134" y="2270"/>
                  </a:cubicBezTo>
                  <a:cubicBezTo>
                    <a:pt x="467" y="3137"/>
                    <a:pt x="1368" y="3171"/>
                    <a:pt x="1401" y="3171"/>
                  </a:cubicBezTo>
                  <a:cubicBezTo>
                    <a:pt x="1468" y="3171"/>
                    <a:pt x="1501" y="3171"/>
                    <a:pt x="1468" y="3137"/>
                  </a:cubicBezTo>
                  <a:lnTo>
                    <a:pt x="3236" y="2137"/>
                  </a:lnTo>
                  <a:cubicBezTo>
                    <a:pt x="3269" y="2103"/>
                    <a:pt x="3336" y="2103"/>
                    <a:pt x="3336" y="2070"/>
                  </a:cubicBezTo>
                  <a:cubicBezTo>
                    <a:pt x="3369" y="2070"/>
                    <a:pt x="3836" y="1236"/>
                    <a:pt x="3236" y="502"/>
                  </a:cubicBezTo>
                  <a:cubicBezTo>
                    <a:pt x="3002" y="235"/>
                    <a:pt x="2669" y="69"/>
                    <a:pt x="2202" y="2"/>
                  </a:cubicBezTo>
                  <a:cubicBezTo>
                    <a:pt x="2173" y="1"/>
                    <a:pt x="2144" y="0"/>
                    <a:pt x="2115" y="0"/>
                  </a:cubicBezTo>
                  <a:close/>
                </a:path>
              </a:pathLst>
            </a:custGeom>
            <a:solidFill>
              <a:srgbClr val="335B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51" name="Google Shape;23791;p47">
              <a:extLst>
                <a:ext uri="{FF2B5EF4-FFF2-40B4-BE49-F238E27FC236}">
                  <a16:creationId xmlns:a16="http://schemas.microsoft.com/office/drawing/2014/main" id="{F92DF4E5-E25F-B716-3EEF-997C163BFD0A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7237508" y="-33502"/>
              <a:ext cx="74742" cy="75683"/>
            </a:xfrm>
            <a:custGeom>
              <a:avLst/>
              <a:gdLst>
                <a:gd name="T0" fmla="*/ 2147483646 w 3037"/>
                <a:gd name="T1" fmla="*/ 0 h 2572"/>
                <a:gd name="T2" fmla="*/ 2147483646 w 3037"/>
                <a:gd name="T3" fmla="*/ 2147483646 h 2572"/>
                <a:gd name="T4" fmla="*/ 2147483646 w 3037"/>
                <a:gd name="T5" fmla="*/ 2147483646 h 2572"/>
                <a:gd name="T6" fmla="*/ 2147483646 w 3037"/>
                <a:gd name="T7" fmla="*/ 2147483646 h 2572"/>
                <a:gd name="T8" fmla="*/ 2147483646 w 3037"/>
                <a:gd name="T9" fmla="*/ 2147483646 h 2572"/>
                <a:gd name="T10" fmla="*/ 2147483646 w 3037"/>
                <a:gd name="T11" fmla="*/ 2147483646 h 2572"/>
                <a:gd name="T12" fmla="*/ 2147483646 w 3037"/>
                <a:gd name="T13" fmla="*/ 1941065471 h 2572"/>
                <a:gd name="T14" fmla="*/ 2147483646 w 3037"/>
                <a:gd name="T15" fmla="*/ 0 h 257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037" h="2572" extrusionOk="0">
                  <a:moveTo>
                    <a:pt x="1682" y="0"/>
                  </a:moveTo>
                  <a:cubicBezTo>
                    <a:pt x="1078" y="0"/>
                    <a:pt x="488" y="330"/>
                    <a:pt x="201" y="903"/>
                  </a:cubicBezTo>
                  <a:cubicBezTo>
                    <a:pt x="101" y="1137"/>
                    <a:pt x="1" y="1470"/>
                    <a:pt x="134" y="1804"/>
                  </a:cubicBezTo>
                  <a:cubicBezTo>
                    <a:pt x="368" y="2504"/>
                    <a:pt x="1135" y="2571"/>
                    <a:pt x="1135" y="2571"/>
                  </a:cubicBezTo>
                  <a:lnTo>
                    <a:pt x="2703" y="1637"/>
                  </a:lnTo>
                  <a:cubicBezTo>
                    <a:pt x="2703" y="1637"/>
                    <a:pt x="3036" y="1003"/>
                    <a:pt x="2603" y="436"/>
                  </a:cubicBezTo>
                  <a:cubicBezTo>
                    <a:pt x="2336" y="136"/>
                    <a:pt x="2036" y="69"/>
                    <a:pt x="1769" y="3"/>
                  </a:cubicBezTo>
                  <a:cubicBezTo>
                    <a:pt x="1740" y="1"/>
                    <a:pt x="1711" y="0"/>
                    <a:pt x="1682" y="0"/>
                  </a:cubicBezTo>
                  <a:close/>
                </a:path>
              </a:pathLst>
            </a:custGeom>
            <a:solidFill>
              <a:srgbClr val="335B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52" name="Google Shape;23792;p47">
              <a:extLst>
                <a:ext uri="{FF2B5EF4-FFF2-40B4-BE49-F238E27FC236}">
                  <a16:creationId xmlns:a16="http://schemas.microsoft.com/office/drawing/2014/main" id="{A6AD3201-7E28-2B96-4601-63944B02A825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7230871" y="-38981"/>
              <a:ext cx="85399" cy="86630"/>
            </a:xfrm>
            <a:custGeom>
              <a:avLst/>
              <a:gdLst>
                <a:gd name="T0" fmla="*/ 2147483646 w 3470"/>
                <a:gd name="T1" fmla="*/ 2147483646 h 2944"/>
                <a:gd name="T2" fmla="*/ 2147483646 w 3470"/>
                <a:gd name="T3" fmla="*/ 2147483646 h 2944"/>
                <a:gd name="T4" fmla="*/ 2147483646 w 3470"/>
                <a:gd name="T5" fmla="*/ 2147483646 h 2944"/>
                <a:gd name="T6" fmla="*/ 2147483646 w 3470"/>
                <a:gd name="T7" fmla="*/ 2147483646 h 2944"/>
                <a:gd name="T8" fmla="*/ 2147483646 w 3470"/>
                <a:gd name="T9" fmla="*/ 2147483646 h 2944"/>
                <a:gd name="T10" fmla="*/ 2147483646 w 3470"/>
                <a:gd name="T11" fmla="*/ 2147483646 h 2944"/>
                <a:gd name="T12" fmla="*/ 2147483646 w 3470"/>
                <a:gd name="T13" fmla="*/ 2147483646 h 2944"/>
                <a:gd name="T14" fmla="*/ 2147483646 w 3470"/>
                <a:gd name="T15" fmla="*/ 2147483646 h 2944"/>
                <a:gd name="T16" fmla="*/ 2147483646 w 3470"/>
                <a:gd name="T17" fmla="*/ 0 h 2944"/>
                <a:gd name="T18" fmla="*/ 2147483646 w 3470"/>
                <a:gd name="T19" fmla="*/ 2147483646 h 2944"/>
                <a:gd name="T20" fmla="*/ 2147483646 w 3470"/>
                <a:gd name="T21" fmla="*/ 2147483646 h 2944"/>
                <a:gd name="T22" fmla="*/ 2147483646 w 3470"/>
                <a:gd name="T23" fmla="*/ 2147483646 h 2944"/>
                <a:gd name="T24" fmla="*/ 2147483646 w 3470"/>
                <a:gd name="T25" fmla="*/ 2147483646 h 2944"/>
                <a:gd name="T26" fmla="*/ 2147483646 w 3470"/>
                <a:gd name="T27" fmla="*/ 2147483646 h 2944"/>
                <a:gd name="T28" fmla="*/ 2147483646 w 3470"/>
                <a:gd name="T29" fmla="*/ 2147483646 h 2944"/>
                <a:gd name="T30" fmla="*/ 2147483646 w 3470"/>
                <a:gd name="T31" fmla="*/ 2147483646 h 2944"/>
                <a:gd name="T32" fmla="*/ 2147483646 w 3470"/>
                <a:gd name="T33" fmla="*/ 2147483646 h 2944"/>
                <a:gd name="T34" fmla="*/ 2147483646 w 3470"/>
                <a:gd name="T35" fmla="*/ 0 h 294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3470" h="2944" extrusionOk="0">
                  <a:moveTo>
                    <a:pt x="1968" y="408"/>
                  </a:moveTo>
                  <a:cubicBezTo>
                    <a:pt x="2268" y="441"/>
                    <a:pt x="2469" y="508"/>
                    <a:pt x="2635" y="742"/>
                  </a:cubicBezTo>
                  <a:cubicBezTo>
                    <a:pt x="2969" y="1142"/>
                    <a:pt x="2802" y="1576"/>
                    <a:pt x="2769" y="1676"/>
                  </a:cubicBezTo>
                  <a:lnTo>
                    <a:pt x="1301" y="2476"/>
                  </a:lnTo>
                  <a:cubicBezTo>
                    <a:pt x="1134" y="2476"/>
                    <a:pt x="701" y="2343"/>
                    <a:pt x="534" y="1909"/>
                  </a:cubicBezTo>
                  <a:cubicBezTo>
                    <a:pt x="467" y="1642"/>
                    <a:pt x="500" y="1409"/>
                    <a:pt x="634" y="1142"/>
                  </a:cubicBezTo>
                  <a:cubicBezTo>
                    <a:pt x="834" y="675"/>
                    <a:pt x="1334" y="408"/>
                    <a:pt x="1835" y="408"/>
                  </a:cubicBezTo>
                  <a:lnTo>
                    <a:pt x="1968" y="408"/>
                  </a:lnTo>
                  <a:close/>
                  <a:moveTo>
                    <a:pt x="1791" y="0"/>
                  </a:moveTo>
                  <a:cubicBezTo>
                    <a:pt x="1099" y="0"/>
                    <a:pt x="508" y="360"/>
                    <a:pt x="200" y="975"/>
                  </a:cubicBezTo>
                  <a:cubicBezTo>
                    <a:pt x="33" y="1342"/>
                    <a:pt x="0" y="1709"/>
                    <a:pt x="134" y="2076"/>
                  </a:cubicBezTo>
                  <a:cubicBezTo>
                    <a:pt x="434" y="2910"/>
                    <a:pt x="1268" y="2943"/>
                    <a:pt x="1301" y="2943"/>
                  </a:cubicBezTo>
                  <a:lnTo>
                    <a:pt x="1368" y="2943"/>
                  </a:lnTo>
                  <a:lnTo>
                    <a:pt x="2969" y="2043"/>
                  </a:lnTo>
                  <a:cubicBezTo>
                    <a:pt x="3002" y="2009"/>
                    <a:pt x="3036" y="2009"/>
                    <a:pt x="3036" y="1976"/>
                  </a:cubicBezTo>
                  <a:cubicBezTo>
                    <a:pt x="3036" y="1943"/>
                    <a:pt x="3469" y="1175"/>
                    <a:pt x="2936" y="508"/>
                  </a:cubicBezTo>
                  <a:cubicBezTo>
                    <a:pt x="2669" y="208"/>
                    <a:pt x="2369" y="41"/>
                    <a:pt x="1968" y="8"/>
                  </a:cubicBezTo>
                  <a:cubicBezTo>
                    <a:pt x="1908" y="3"/>
                    <a:pt x="1849" y="0"/>
                    <a:pt x="1791" y="0"/>
                  </a:cubicBezTo>
                  <a:close/>
                </a:path>
              </a:pathLst>
            </a:custGeom>
            <a:solidFill>
              <a:srgbClr val="335B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53" name="Google Shape;23793;p47">
              <a:extLst>
                <a:ext uri="{FF2B5EF4-FFF2-40B4-BE49-F238E27FC236}">
                  <a16:creationId xmlns:a16="http://schemas.microsoft.com/office/drawing/2014/main" id="{3974D04F-5E1A-2706-1DDE-63BD5EC6A403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7230724" y="-9055"/>
              <a:ext cx="66522" cy="50318"/>
            </a:xfrm>
            <a:custGeom>
              <a:avLst/>
              <a:gdLst>
                <a:gd name="T0" fmla="*/ 2147483646 w 2703"/>
                <a:gd name="T1" fmla="*/ 0 h 1710"/>
                <a:gd name="T2" fmla="*/ 2147483646 w 2703"/>
                <a:gd name="T3" fmla="*/ 2147483646 h 1710"/>
                <a:gd name="T4" fmla="*/ 2147483646 w 2703"/>
                <a:gd name="T5" fmla="*/ 2147483646 h 1710"/>
                <a:gd name="T6" fmla="*/ 225600614 w 2703"/>
                <a:gd name="T7" fmla="*/ 2147483646 h 1710"/>
                <a:gd name="T8" fmla="*/ 2147483646 w 2703"/>
                <a:gd name="T9" fmla="*/ 2147483646 h 1710"/>
                <a:gd name="T10" fmla="*/ 2147483646 w 2703"/>
                <a:gd name="T11" fmla="*/ 2147483646 h 1710"/>
                <a:gd name="T12" fmla="*/ 2147483646 w 2703"/>
                <a:gd name="T13" fmla="*/ 2147483646 h 1710"/>
                <a:gd name="T14" fmla="*/ 2147483646 w 2703"/>
                <a:gd name="T15" fmla="*/ 2147483646 h 1710"/>
                <a:gd name="T16" fmla="*/ 2147483646 w 2703"/>
                <a:gd name="T17" fmla="*/ 2147483646 h 1710"/>
                <a:gd name="T18" fmla="*/ 2147483646 w 2703"/>
                <a:gd name="T19" fmla="*/ 2147483646 h 1710"/>
                <a:gd name="T20" fmla="*/ 2147483646 w 2703"/>
                <a:gd name="T21" fmla="*/ 2147483646 h 1710"/>
                <a:gd name="T22" fmla="*/ 2147483646 w 2703"/>
                <a:gd name="T23" fmla="*/ 2147483646 h 1710"/>
                <a:gd name="T24" fmla="*/ 2147483646 w 2703"/>
                <a:gd name="T25" fmla="*/ 2147483646 h 1710"/>
                <a:gd name="T26" fmla="*/ 2147483646 w 2703"/>
                <a:gd name="T27" fmla="*/ 2147483646 h 1710"/>
                <a:gd name="T28" fmla="*/ 2147483646 w 2703"/>
                <a:gd name="T29" fmla="*/ 2147483646 h 1710"/>
                <a:gd name="T30" fmla="*/ 2147483646 w 2703"/>
                <a:gd name="T31" fmla="*/ 0 h 1710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703" h="1710" extrusionOk="0">
                  <a:moveTo>
                    <a:pt x="1921" y="0"/>
                  </a:moveTo>
                  <a:cubicBezTo>
                    <a:pt x="1606" y="0"/>
                    <a:pt x="1275" y="74"/>
                    <a:pt x="968" y="242"/>
                  </a:cubicBezTo>
                  <a:cubicBezTo>
                    <a:pt x="601" y="476"/>
                    <a:pt x="368" y="742"/>
                    <a:pt x="134" y="1076"/>
                  </a:cubicBezTo>
                  <a:cubicBezTo>
                    <a:pt x="67" y="1209"/>
                    <a:pt x="34" y="1343"/>
                    <a:pt x="1" y="1443"/>
                  </a:cubicBezTo>
                  <a:cubicBezTo>
                    <a:pt x="1" y="1576"/>
                    <a:pt x="34" y="1676"/>
                    <a:pt x="134" y="1710"/>
                  </a:cubicBezTo>
                  <a:lnTo>
                    <a:pt x="201" y="1710"/>
                  </a:lnTo>
                  <a:cubicBezTo>
                    <a:pt x="334" y="1710"/>
                    <a:pt x="401" y="1676"/>
                    <a:pt x="401" y="1576"/>
                  </a:cubicBezTo>
                  <a:cubicBezTo>
                    <a:pt x="434" y="1510"/>
                    <a:pt x="468" y="1376"/>
                    <a:pt x="534" y="1310"/>
                  </a:cubicBezTo>
                  <a:cubicBezTo>
                    <a:pt x="701" y="1009"/>
                    <a:pt x="901" y="776"/>
                    <a:pt x="1201" y="609"/>
                  </a:cubicBezTo>
                  <a:cubicBezTo>
                    <a:pt x="1468" y="476"/>
                    <a:pt x="1769" y="409"/>
                    <a:pt x="2102" y="409"/>
                  </a:cubicBezTo>
                  <a:cubicBezTo>
                    <a:pt x="2202" y="409"/>
                    <a:pt x="2302" y="409"/>
                    <a:pt x="2402" y="476"/>
                  </a:cubicBezTo>
                  <a:cubicBezTo>
                    <a:pt x="2426" y="484"/>
                    <a:pt x="2450" y="488"/>
                    <a:pt x="2472" y="488"/>
                  </a:cubicBezTo>
                  <a:cubicBezTo>
                    <a:pt x="2546" y="488"/>
                    <a:pt x="2610" y="444"/>
                    <a:pt x="2636" y="342"/>
                  </a:cubicBezTo>
                  <a:cubicBezTo>
                    <a:pt x="2703" y="242"/>
                    <a:pt x="2636" y="142"/>
                    <a:pt x="2536" y="75"/>
                  </a:cubicBezTo>
                  <a:cubicBezTo>
                    <a:pt x="2402" y="42"/>
                    <a:pt x="2236" y="9"/>
                    <a:pt x="2102" y="9"/>
                  </a:cubicBezTo>
                  <a:cubicBezTo>
                    <a:pt x="2043" y="3"/>
                    <a:pt x="1982" y="0"/>
                    <a:pt x="1921" y="0"/>
                  </a:cubicBezTo>
                  <a:close/>
                </a:path>
              </a:pathLst>
            </a:custGeom>
            <a:solidFill>
              <a:srgbClr val="4A2A0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54" name="Google Shape;23794;p47">
              <a:extLst>
                <a:ext uri="{FF2B5EF4-FFF2-40B4-BE49-F238E27FC236}">
                  <a16:creationId xmlns:a16="http://schemas.microsoft.com/office/drawing/2014/main" id="{0FD5F7CD-0E6E-0892-9287-FAE795DC2AE4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6972787" y="810"/>
              <a:ext cx="302119" cy="340782"/>
            </a:xfrm>
            <a:custGeom>
              <a:avLst/>
              <a:gdLst>
                <a:gd name="T0" fmla="*/ 2147483646 w 12276"/>
                <a:gd name="T1" fmla="*/ 639537143 h 11581"/>
                <a:gd name="T2" fmla="*/ 2147483646 w 12276"/>
                <a:gd name="T3" fmla="*/ 2147483646 h 11581"/>
                <a:gd name="T4" fmla="*/ 2147483646 w 12276"/>
                <a:gd name="T5" fmla="*/ 2147483646 h 11581"/>
                <a:gd name="T6" fmla="*/ 2147483646 w 12276"/>
                <a:gd name="T7" fmla="*/ 2147483646 h 11581"/>
                <a:gd name="T8" fmla="*/ 2147483646 w 12276"/>
                <a:gd name="T9" fmla="*/ 2147483646 h 11581"/>
                <a:gd name="T10" fmla="*/ 2147483646 w 12276"/>
                <a:gd name="T11" fmla="*/ 2147483646 h 11581"/>
                <a:gd name="T12" fmla="*/ 2147483646 w 12276"/>
                <a:gd name="T13" fmla="*/ 2147483646 h 11581"/>
                <a:gd name="T14" fmla="*/ 2147483646 w 12276"/>
                <a:gd name="T15" fmla="*/ 2147483646 h 11581"/>
                <a:gd name="T16" fmla="*/ 2147483646 w 12276"/>
                <a:gd name="T17" fmla="*/ 2147483646 h 11581"/>
                <a:gd name="T18" fmla="*/ 2147483646 w 12276"/>
                <a:gd name="T19" fmla="*/ 2147483646 h 11581"/>
                <a:gd name="T20" fmla="*/ 2147483646 w 12276"/>
                <a:gd name="T21" fmla="*/ 2147483646 h 11581"/>
                <a:gd name="T22" fmla="*/ 2147483646 w 12276"/>
                <a:gd name="T23" fmla="*/ 2147483646 h 11581"/>
                <a:gd name="T24" fmla="*/ 2147483646 w 12276"/>
                <a:gd name="T25" fmla="*/ 2147483646 h 11581"/>
                <a:gd name="T26" fmla="*/ 2147483646 w 12276"/>
                <a:gd name="T27" fmla="*/ 2147483646 h 11581"/>
                <a:gd name="T28" fmla="*/ 2147483646 w 12276"/>
                <a:gd name="T29" fmla="*/ 639537143 h 11581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2276" h="11581" extrusionOk="0">
                  <a:moveTo>
                    <a:pt x="3418" y="1"/>
                  </a:moveTo>
                  <a:cubicBezTo>
                    <a:pt x="3313" y="1"/>
                    <a:pt x="3218" y="21"/>
                    <a:pt x="3136" y="64"/>
                  </a:cubicBezTo>
                  <a:cubicBezTo>
                    <a:pt x="2502" y="431"/>
                    <a:pt x="2636" y="2132"/>
                    <a:pt x="2836" y="4067"/>
                  </a:cubicBezTo>
                  <a:cubicBezTo>
                    <a:pt x="2836" y="4067"/>
                    <a:pt x="1" y="5802"/>
                    <a:pt x="167" y="6502"/>
                  </a:cubicBezTo>
                  <a:cubicBezTo>
                    <a:pt x="334" y="7236"/>
                    <a:pt x="3303" y="7570"/>
                    <a:pt x="3303" y="7570"/>
                  </a:cubicBezTo>
                  <a:cubicBezTo>
                    <a:pt x="3303" y="7570"/>
                    <a:pt x="4003" y="11339"/>
                    <a:pt x="4937" y="11572"/>
                  </a:cubicBezTo>
                  <a:cubicBezTo>
                    <a:pt x="4961" y="11578"/>
                    <a:pt x="4986" y="11580"/>
                    <a:pt x="5011" y="11580"/>
                  </a:cubicBezTo>
                  <a:cubicBezTo>
                    <a:pt x="5931" y="11580"/>
                    <a:pt x="7606" y="8103"/>
                    <a:pt x="7606" y="8103"/>
                  </a:cubicBezTo>
                  <a:cubicBezTo>
                    <a:pt x="7606" y="8103"/>
                    <a:pt x="8661" y="8224"/>
                    <a:pt x="9736" y="8224"/>
                  </a:cubicBezTo>
                  <a:cubicBezTo>
                    <a:pt x="10773" y="8224"/>
                    <a:pt x="11828" y="8112"/>
                    <a:pt x="11976" y="7670"/>
                  </a:cubicBezTo>
                  <a:cubicBezTo>
                    <a:pt x="12276" y="6802"/>
                    <a:pt x="9441" y="4167"/>
                    <a:pt x="9441" y="4167"/>
                  </a:cubicBezTo>
                  <a:cubicBezTo>
                    <a:pt x="9441" y="4167"/>
                    <a:pt x="10675" y="1498"/>
                    <a:pt x="10175" y="965"/>
                  </a:cubicBezTo>
                  <a:cubicBezTo>
                    <a:pt x="10099" y="884"/>
                    <a:pt x="9966" y="850"/>
                    <a:pt x="9796" y="850"/>
                  </a:cubicBezTo>
                  <a:cubicBezTo>
                    <a:pt x="8836" y="850"/>
                    <a:pt x="6672" y="1932"/>
                    <a:pt x="6672" y="1932"/>
                  </a:cubicBezTo>
                  <a:cubicBezTo>
                    <a:pt x="5336" y="916"/>
                    <a:pt x="4127" y="1"/>
                    <a:pt x="3418" y="1"/>
                  </a:cubicBezTo>
                  <a:close/>
                </a:path>
              </a:pathLst>
            </a:custGeom>
            <a:solidFill>
              <a:srgbClr val="FF9B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55" name="Google Shape;23795;p47">
              <a:extLst>
                <a:ext uri="{FF2B5EF4-FFF2-40B4-BE49-F238E27FC236}">
                  <a16:creationId xmlns:a16="http://schemas.microsoft.com/office/drawing/2014/main" id="{ED4E19F7-91EF-8EB3-1006-D554D0A590B8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6968752" y="-5297"/>
              <a:ext cx="311963" cy="352817"/>
            </a:xfrm>
            <a:custGeom>
              <a:avLst/>
              <a:gdLst>
                <a:gd name="T0" fmla="*/ 2147483646 w 12676"/>
                <a:gd name="T1" fmla="*/ 2147483646 h 11990"/>
                <a:gd name="T2" fmla="*/ 2147483646 w 12676"/>
                <a:gd name="T3" fmla="*/ 2147483646 h 11990"/>
                <a:gd name="T4" fmla="*/ 2147483646 w 12676"/>
                <a:gd name="T5" fmla="*/ 2147483646 h 11990"/>
                <a:gd name="T6" fmla="*/ 2147483646 w 12676"/>
                <a:gd name="T7" fmla="*/ 2147483646 h 11990"/>
                <a:gd name="T8" fmla="*/ 2147483646 w 12676"/>
                <a:gd name="T9" fmla="*/ 2147483646 h 11990"/>
                <a:gd name="T10" fmla="*/ 2147483646 w 12676"/>
                <a:gd name="T11" fmla="*/ 2147483646 h 11990"/>
                <a:gd name="T12" fmla="*/ 2147483646 w 12676"/>
                <a:gd name="T13" fmla="*/ 2147483646 h 11990"/>
                <a:gd name="T14" fmla="*/ 2147483646 w 12676"/>
                <a:gd name="T15" fmla="*/ 2147483646 h 11990"/>
                <a:gd name="T16" fmla="*/ 2147483646 w 12676"/>
                <a:gd name="T17" fmla="*/ 2147483646 h 11990"/>
                <a:gd name="T18" fmla="*/ 2147483646 w 12676"/>
                <a:gd name="T19" fmla="*/ 2147483646 h 11990"/>
                <a:gd name="T20" fmla="*/ 2147483646 w 12676"/>
                <a:gd name="T21" fmla="*/ 2147483646 h 11990"/>
                <a:gd name="T22" fmla="*/ 2147483646 w 12676"/>
                <a:gd name="T23" fmla="*/ 2147483646 h 11990"/>
                <a:gd name="T24" fmla="*/ 2147483646 w 12676"/>
                <a:gd name="T25" fmla="*/ 2147483646 h 11990"/>
                <a:gd name="T26" fmla="*/ 2147483646 w 12676"/>
                <a:gd name="T27" fmla="*/ 2147483646 h 11990"/>
                <a:gd name="T28" fmla="*/ 2147483646 w 12676"/>
                <a:gd name="T29" fmla="*/ 2147483646 h 11990"/>
                <a:gd name="T30" fmla="*/ 2147483646 w 12676"/>
                <a:gd name="T31" fmla="*/ 2147483646 h 11990"/>
                <a:gd name="T32" fmla="*/ 2147483646 w 12676"/>
                <a:gd name="T33" fmla="*/ 2147483646 h 11990"/>
                <a:gd name="T34" fmla="*/ 2147483646 w 12676"/>
                <a:gd name="T35" fmla="*/ 2147483646 h 11990"/>
                <a:gd name="T36" fmla="*/ 2147483646 w 12676"/>
                <a:gd name="T37" fmla="*/ 2147483646 h 11990"/>
                <a:gd name="T38" fmla="*/ 2147483646 w 12676"/>
                <a:gd name="T39" fmla="*/ 2147483646 h 11990"/>
                <a:gd name="T40" fmla="*/ 2147483646 w 12676"/>
                <a:gd name="T41" fmla="*/ 2147483646 h 11990"/>
                <a:gd name="T42" fmla="*/ 2147483646 w 12676"/>
                <a:gd name="T43" fmla="*/ 0 h 11990"/>
                <a:gd name="T44" fmla="*/ 2147483646 w 12676"/>
                <a:gd name="T45" fmla="*/ 2147483646 h 11990"/>
                <a:gd name="T46" fmla="*/ 2147483646 w 12676"/>
                <a:gd name="T47" fmla="*/ 2147483646 h 11990"/>
                <a:gd name="T48" fmla="*/ 2147483646 w 12676"/>
                <a:gd name="T49" fmla="*/ 2147483646 h 11990"/>
                <a:gd name="T50" fmla="*/ 2147483646 w 12676"/>
                <a:gd name="T51" fmla="*/ 2147483646 h 11990"/>
                <a:gd name="T52" fmla="*/ 2147483646 w 12676"/>
                <a:gd name="T53" fmla="*/ 2147483646 h 11990"/>
                <a:gd name="T54" fmla="*/ 2147483646 w 12676"/>
                <a:gd name="T55" fmla="*/ 2147483646 h 11990"/>
                <a:gd name="T56" fmla="*/ 2147483646 w 12676"/>
                <a:gd name="T57" fmla="*/ 2147483646 h 11990"/>
                <a:gd name="T58" fmla="*/ 2147483646 w 12676"/>
                <a:gd name="T59" fmla="*/ 2147483646 h 11990"/>
                <a:gd name="T60" fmla="*/ 2147483646 w 12676"/>
                <a:gd name="T61" fmla="*/ 2147483646 h 11990"/>
                <a:gd name="T62" fmla="*/ 2147483646 w 12676"/>
                <a:gd name="T63" fmla="*/ 2147483646 h 11990"/>
                <a:gd name="T64" fmla="*/ 2147483646 w 12676"/>
                <a:gd name="T65" fmla="*/ 2147483646 h 11990"/>
                <a:gd name="T66" fmla="*/ 2147483646 w 12676"/>
                <a:gd name="T67" fmla="*/ 2147483646 h 11990"/>
                <a:gd name="T68" fmla="*/ 2147483646 w 12676"/>
                <a:gd name="T69" fmla="*/ 2147483646 h 11990"/>
                <a:gd name="T70" fmla="*/ 2147483646 w 12676"/>
                <a:gd name="T71" fmla="*/ 0 h 1199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2676" h="11990" extrusionOk="0">
                  <a:moveTo>
                    <a:pt x="3669" y="381"/>
                  </a:moveTo>
                  <a:cubicBezTo>
                    <a:pt x="4337" y="381"/>
                    <a:pt x="5838" y="1549"/>
                    <a:pt x="6805" y="2249"/>
                  </a:cubicBezTo>
                  <a:cubicBezTo>
                    <a:pt x="6826" y="2313"/>
                    <a:pt x="6861" y="2336"/>
                    <a:pt x="6909" y="2336"/>
                  </a:cubicBezTo>
                  <a:cubicBezTo>
                    <a:pt x="6936" y="2336"/>
                    <a:pt x="6968" y="2328"/>
                    <a:pt x="7005" y="2316"/>
                  </a:cubicBezTo>
                  <a:cubicBezTo>
                    <a:pt x="8137" y="1736"/>
                    <a:pt x="9451" y="1248"/>
                    <a:pt x="10003" y="1248"/>
                  </a:cubicBezTo>
                  <a:cubicBezTo>
                    <a:pt x="10118" y="1248"/>
                    <a:pt x="10200" y="1269"/>
                    <a:pt x="10241" y="1315"/>
                  </a:cubicBezTo>
                  <a:cubicBezTo>
                    <a:pt x="10508" y="1549"/>
                    <a:pt x="10041" y="3050"/>
                    <a:pt x="9474" y="4284"/>
                  </a:cubicBezTo>
                  <a:cubicBezTo>
                    <a:pt x="9407" y="4351"/>
                    <a:pt x="9407" y="4484"/>
                    <a:pt x="9507" y="4518"/>
                  </a:cubicBezTo>
                  <a:cubicBezTo>
                    <a:pt x="10674" y="5618"/>
                    <a:pt x="12175" y="7320"/>
                    <a:pt x="12009" y="7820"/>
                  </a:cubicBezTo>
                  <a:cubicBezTo>
                    <a:pt x="11925" y="8114"/>
                    <a:pt x="11046" y="8236"/>
                    <a:pt x="9940" y="8236"/>
                  </a:cubicBezTo>
                  <a:cubicBezTo>
                    <a:pt x="9291" y="8236"/>
                    <a:pt x="8563" y="8194"/>
                    <a:pt x="7872" y="8120"/>
                  </a:cubicBezTo>
                  <a:cubicBezTo>
                    <a:pt x="7806" y="8120"/>
                    <a:pt x="7706" y="8153"/>
                    <a:pt x="7672" y="8220"/>
                  </a:cubicBezTo>
                  <a:cubicBezTo>
                    <a:pt x="6900" y="9829"/>
                    <a:pt x="5755" y="11563"/>
                    <a:pt x="5286" y="11563"/>
                  </a:cubicBezTo>
                  <a:cubicBezTo>
                    <a:pt x="5269" y="11563"/>
                    <a:pt x="5252" y="11561"/>
                    <a:pt x="5237" y="11556"/>
                  </a:cubicBezTo>
                  <a:cubicBezTo>
                    <a:pt x="4703" y="11456"/>
                    <a:pt x="4070" y="9221"/>
                    <a:pt x="3803" y="7720"/>
                  </a:cubicBezTo>
                  <a:cubicBezTo>
                    <a:pt x="3803" y="7653"/>
                    <a:pt x="3703" y="7553"/>
                    <a:pt x="3636" y="7553"/>
                  </a:cubicBezTo>
                  <a:cubicBezTo>
                    <a:pt x="2235" y="7453"/>
                    <a:pt x="734" y="7019"/>
                    <a:pt x="667" y="6686"/>
                  </a:cubicBezTo>
                  <a:cubicBezTo>
                    <a:pt x="567" y="6319"/>
                    <a:pt x="1968" y="5218"/>
                    <a:pt x="3236" y="4451"/>
                  </a:cubicBezTo>
                  <a:cubicBezTo>
                    <a:pt x="3302" y="4384"/>
                    <a:pt x="3336" y="4317"/>
                    <a:pt x="3336" y="4217"/>
                  </a:cubicBezTo>
                  <a:cubicBezTo>
                    <a:pt x="3202" y="2883"/>
                    <a:pt x="2969" y="715"/>
                    <a:pt x="3503" y="448"/>
                  </a:cubicBezTo>
                  <a:cubicBezTo>
                    <a:pt x="3536" y="381"/>
                    <a:pt x="3569" y="381"/>
                    <a:pt x="3669" y="381"/>
                  </a:cubicBezTo>
                  <a:close/>
                  <a:moveTo>
                    <a:pt x="3600" y="0"/>
                  </a:moveTo>
                  <a:cubicBezTo>
                    <a:pt x="3467" y="0"/>
                    <a:pt x="3345" y="26"/>
                    <a:pt x="3236" y="81"/>
                  </a:cubicBezTo>
                  <a:cubicBezTo>
                    <a:pt x="2535" y="481"/>
                    <a:pt x="2635" y="2049"/>
                    <a:pt x="2835" y="4151"/>
                  </a:cubicBezTo>
                  <a:cubicBezTo>
                    <a:pt x="2035" y="4651"/>
                    <a:pt x="0" y="5985"/>
                    <a:pt x="200" y="6786"/>
                  </a:cubicBezTo>
                  <a:cubicBezTo>
                    <a:pt x="400" y="7553"/>
                    <a:pt x="2502" y="7887"/>
                    <a:pt x="3369" y="7987"/>
                  </a:cubicBezTo>
                  <a:cubicBezTo>
                    <a:pt x="3569" y="8854"/>
                    <a:pt x="4203" y="11789"/>
                    <a:pt x="5137" y="11990"/>
                  </a:cubicBezTo>
                  <a:lnTo>
                    <a:pt x="5237" y="11990"/>
                  </a:lnTo>
                  <a:cubicBezTo>
                    <a:pt x="6171" y="11990"/>
                    <a:pt x="7472" y="9521"/>
                    <a:pt x="7972" y="8554"/>
                  </a:cubicBezTo>
                  <a:cubicBezTo>
                    <a:pt x="8413" y="8607"/>
                    <a:pt x="9157" y="8671"/>
                    <a:pt x="9911" y="8671"/>
                  </a:cubicBezTo>
                  <a:cubicBezTo>
                    <a:pt x="11043" y="8671"/>
                    <a:pt x="12195" y="8527"/>
                    <a:pt x="12376" y="7987"/>
                  </a:cubicBezTo>
                  <a:cubicBezTo>
                    <a:pt x="12676" y="7086"/>
                    <a:pt x="10541" y="5018"/>
                    <a:pt x="9874" y="4384"/>
                  </a:cubicBezTo>
                  <a:cubicBezTo>
                    <a:pt x="10241" y="3584"/>
                    <a:pt x="11075" y="1649"/>
                    <a:pt x="10541" y="1082"/>
                  </a:cubicBezTo>
                  <a:cubicBezTo>
                    <a:pt x="10428" y="962"/>
                    <a:pt x="10237" y="912"/>
                    <a:pt x="9998" y="912"/>
                  </a:cubicBezTo>
                  <a:cubicBezTo>
                    <a:pt x="9110" y="912"/>
                    <a:pt x="7562" y="1600"/>
                    <a:pt x="6905" y="1916"/>
                  </a:cubicBezTo>
                  <a:cubicBezTo>
                    <a:pt x="5486" y="837"/>
                    <a:pt x="4357" y="0"/>
                    <a:pt x="3600" y="0"/>
                  </a:cubicBezTo>
                  <a:close/>
                </a:path>
              </a:pathLst>
            </a:custGeom>
            <a:solidFill>
              <a:srgbClr val="FF9B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56" name="Google Shape;23796;p47">
              <a:extLst>
                <a:ext uri="{FF2B5EF4-FFF2-40B4-BE49-F238E27FC236}">
                  <a16:creationId xmlns:a16="http://schemas.microsoft.com/office/drawing/2014/main" id="{29829AC3-1E57-4DF7-EF32-D210F940C24E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7061422" y="57124"/>
              <a:ext cx="155982" cy="181970"/>
            </a:xfrm>
            <a:custGeom>
              <a:avLst/>
              <a:gdLst>
                <a:gd name="T0" fmla="*/ 2147483646 w 6338"/>
                <a:gd name="T1" fmla="*/ 2147483646 h 6184"/>
                <a:gd name="T2" fmla="*/ 2147483646 w 6338"/>
                <a:gd name="T3" fmla="*/ 2147483646 h 6184"/>
                <a:gd name="T4" fmla="*/ 2147483646 w 6338"/>
                <a:gd name="T5" fmla="*/ 2147483646 h 6184"/>
                <a:gd name="T6" fmla="*/ 2147483646 w 6338"/>
                <a:gd name="T7" fmla="*/ 2147483646 h 6184"/>
                <a:gd name="T8" fmla="*/ 2147483646 w 6338"/>
                <a:gd name="T9" fmla="*/ 2147483646 h 6184"/>
                <a:gd name="T10" fmla="*/ 2147483646 w 6338"/>
                <a:gd name="T11" fmla="*/ 2147483646 h 6184"/>
                <a:gd name="T12" fmla="*/ 2147483646 w 6338"/>
                <a:gd name="T13" fmla="*/ 2147483646 h 6184"/>
                <a:gd name="T14" fmla="*/ 2147483646 w 6338"/>
                <a:gd name="T15" fmla="*/ 2147483646 h 6184"/>
                <a:gd name="T16" fmla="*/ 2147483646 w 6338"/>
                <a:gd name="T17" fmla="*/ 2147483646 h 6184"/>
                <a:gd name="T18" fmla="*/ 2147483646 w 6338"/>
                <a:gd name="T19" fmla="*/ 2147483646 h 6184"/>
                <a:gd name="T20" fmla="*/ 2147483646 w 6338"/>
                <a:gd name="T21" fmla="*/ 2147483646 h 6184"/>
                <a:gd name="T22" fmla="*/ 2147483646 w 6338"/>
                <a:gd name="T23" fmla="*/ 2147483646 h 6184"/>
                <a:gd name="T24" fmla="*/ 2147483646 w 6338"/>
                <a:gd name="T25" fmla="*/ 2147483646 h 6184"/>
                <a:gd name="T26" fmla="*/ 2147483646 w 6338"/>
                <a:gd name="T27" fmla="*/ 2147483646 h 6184"/>
                <a:gd name="T28" fmla="*/ 2147483646 w 6338"/>
                <a:gd name="T29" fmla="*/ 2147483646 h 6184"/>
                <a:gd name="T30" fmla="*/ 2147483646 w 6338"/>
                <a:gd name="T31" fmla="*/ 639535478 h 6184"/>
                <a:gd name="T32" fmla="*/ 2147483646 w 6338"/>
                <a:gd name="T33" fmla="*/ 2147483646 h 6184"/>
                <a:gd name="T34" fmla="*/ 2147483646 w 6338"/>
                <a:gd name="T35" fmla="*/ 2147483646 h 6184"/>
                <a:gd name="T36" fmla="*/ 2147483646 w 6338"/>
                <a:gd name="T37" fmla="*/ 2147483646 h 6184"/>
                <a:gd name="T38" fmla="*/ 2147483646 w 6338"/>
                <a:gd name="T39" fmla="*/ 2147483646 h 6184"/>
                <a:gd name="T40" fmla="*/ 2147483646 w 6338"/>
                <a:gd name="T41" fmla="*/ 2147483646 h 6184"/>
                <a:gd name="T42" fmla="*/ 2147483646 w 6338"/>
                <a:gd name="T43" fmla="*/ 2147483646 h 6184"/>
                <a:gd name="T44" fmla="*/ 2147483646 w 6338"/>
                <a:gd name="T45" fmla="*/ 2147483646 h 6184"/>
                <a:gd name="T46" fmla="*/ 2147483646 w 6338"/>
                <a:gd name="T47" fmla="*/ 2147483646 h 6184"/>
                <a:gd name="T48" fmla="*/ 2147483646 w 6338"/>
                <a:gd name="T49" fmla="*/ 2147483646 h 6184"/>
                <a:gd name="T50" fmla="*/ 2147483646 w 6338"/>
                <a:gd name="T51" fmla="*/ 2147483646 h 6184"/>
                <a:gd name="T52" fmla="*/ 2147483646 w 6338"/>
                <a:gd name="T53" fmla="*/ 2147483646 h 6184"/>
                <a:gd name="T54" fmla="*/ 2147483646 w 6338"/>
                <a:gd name="T55" fmla="*/ 2147483646 h 6184"/>
                <a:gd name="T56" fmla="*/ 2147483646 w 6338"/>
                <a:gd name="T57" fmla="*/ 2147483646 h 6184"/>
                <a:gd name="T58" fmla="*/ 2147483646 w 6338"/>
                <a:gd name="T59" fmla="*/ 2147483646 h 6184"/>
                <a:gd name="T60" fmla="*/ 2147483646 w 6338"/>
                <a:gd name="T61" fmla="*/ 2147483646 h 6184"/>
                <a:gd name="T62" fmla="*/ 2147483646 w 6338"/>
                <a:gd name="T63" fmla="*/ 2147483646 h 6184"/>
                <a:gd name="T64" fmla="*/ 2147483646 w 6338"/>
                <a:gd name="T65" fmla="*/ 2147483646 h 6184"/>
                <a:gd name="T66" fmla="*/ 2147483646 w 6338"/>
                <a:gd name="T67" fmla="*/ 2147483646 h 6184"/>
                <a:gd name="T68" fmla="*/ 2147483646 w 6338"/>
                <a:gd name="T69" fmla="*/ 2147483646 h 6184"/>
                <a:gd name="T70" fmla="*/ 2147483646 w 6338"/>
                <a:gd name="T71" fmla="*/ 2147483646 h 6184"/>
                <a:gd name="T72" fmla="*/ 2147483646 w 6338"/>
                <a:gd name="T73" fmla="*/ 2147483646 h 6184"/>
                <a:gd name="T74" fmla="*/ 2147483646 w 6338"/>
                <a:gd name="T75" fmla="*/ 2147483646 h 6184"/>
                <a:gd name="T76" fmla="*/ 2147483646 w 6338"/>
                <a:gd name="T77" fmla="*/ 2147483646 h 6184"/>
                <a:gd name="T78" fmla="*/ 2147483646 w 6338"/>
                <a:gd name="T79" fmla="*/ 2147483646 h 6184"/>
                <a:gd name="T80" fmla="*/ 2147483646 w 6338"/>
                <a:gd name="T81" fmla="*/ 2147483646 h 6184"/>
                <a:gd name="T82" fmla="*/ 2147483646 w 6338"/>
                <a:gd name="T83" fmla="*/ 639535478 h 618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6338" h="6184" extrusionOk="0">
                  <a:moveTo>
                    <a:pt x="4103" y="2448"/>
                  </a:moveTo>
                  <a:lnTo>
                    <a:pt x="4103" y="2448"/>
                  </a:lnTo>
                  <a:cubicBezTo>
                    <a:pt x="4303" y="2481"/>
                    <a:pt x="4470" y="2515"/>
                    <a:pt x="4570" y="2548"/>
                  </a:cubicBezTo>
                  <a:cubicBezTo>
                    <a:pt x="5171" y="2815"/>
                    <a:pt x="5604" y="3348"/>
                    <a:pt x="5738" y="3715"/>
                  </a:cubicBezTo>
                  <a:cubicBezTo>
                    <a:pt x="5804" y="3949"/>
                    <a:pt x="5671" y="4149"/>
                    <a:pt x="5504" y="4216"/>
                  </a:cubicBezTo>
                  <a:cubicBezTo>
                    <a:pt x="5458" y="4246"/>
                    <a:pt x="5401" y="4263"/>
                    <a:pt x="5337" y="4263"/>
                  </a:cubicBezTo>
                  <a:cubicBezTo>
                    <a:pt x="5120" y="4263"/>
                    <a:pt x="4812" y="4078"/>
                    <a:pt x="4503" y="3615"/>
                  </a:cubicBezTo>
                  <a:cubicBezTo>
                    <a:pt x="4303" y="3215"/>
                    <a:pt x="4170" y="2815"/>
                    <a:pt x="4103" y="2448"/>
                  </a:cubicBezTo>
                  <a:close/>
                  <a:moveTo>
                    <a:pt x="2102" y="3549"/>
                  </a:moveTo>
                  <a:cubicBezTo>
                    <a:pt x="2402" y="3815"/>
                    <a:pt x="2669" y="4149"/>
                    <a:pt x="2836" y="4483"/>
                  </a:cubicBezTo>
                  <a:cubicBezTo>
                    <a:pt x="3169" y="5150"/>
                    <a:pt x="3069" y="5550"/>
                    <a:pt x="2836" y="5683"/>
                  </a:cubicBezTo>
                  <a:cubicBezTo>
                    <a:pt x="2766" y="5739"/>
                    <a:pt x="2685" y="5766"/>
                    <a:pt x="2604" y="5766"/>
                  </a:cubicBezTo>
                  <a:cubicBezTo>
                    <a:pt x="2491" y="5766"/>
                    <a:pt x="2380" y="5714"/>
                    <a:pt x="2302" y="5617"/>
                  </a:cubicBezTo>
                  <a:cubicBezTo>
                    <a:pt x="2002" y="5317"/>
                    <a:pt x="1801" y="4683"/>
                    <a:pt x="1935" y="4016"/>
                  </a:cubicBezTo>
                  <a:cubicBezTo>
                    <a:pt x="1968" y="3882"/>
                    <a:pt x="2002" y="3715"/>
                    <a:pt x="2102" y="3549"/>
                  </a:cubicBezTo>
                  <a:close/>
                  <a:moveTo>
                    <a:pt x="4019" y="1"/>
                  </a:moveTo>
                  <a:cubicBezTo>
                    <a:pt x="3938" y="1"/>
                    <a:pt x="3887" y="44"/>
                    <a:pt x="3836" y="146"/>
                  </a:cubicBezTo>
                  <a:cubicBezTo>
                    <a:pt x="3836" y="179"/>
                    <a:pt x="3603" y="1047"/>
                    <a:pt x="3669" y="2114"/>
                  </a:cubicBezTo>
                  <a:cubicBezTo>
                    <a:pt x="3436" y="2114"/>
                    <a:pt x="3136" y="2214"/>
                    <a:pt x="2802" y="2381"/>
                  </a:cubicBezTo>
                  <a:cubicBezTo>
                    <a:pt x="2469" y="2548"/>
                    <a:pt x="2235" y="2781"/>
                    <a:pt x="2068" y="2982"/>
                  </a:cubicBezTo>
                  <a:cubicBezTo>
                    <a:pt x="1234" y="2348"/>
                    <a:pt x="334" y="2048"/>
                    <a:pt x="300" y="2048"/>
                  </a:cubicBezTo>
                  <a:cubicBezTo>
                    <a:pt x="289" y="2042"/>
                    <a:pt x="275" y="2039"/>
                    <a:pt x="260" y="2039"/>
                  </a:cubicBezTo>
                  <a:cubicBezTo>
                    <a:pt x="190" y="2039"/>
                    <a:pt x="94" y="2099"/>
                    <a:pt x="67" y="2181"/>
                  </a:cubicBezTo>
                  <a:cubicBezTo>
                    <a:pt x="0" y="2281"/>
                    <a:pt x="67" y="2381"/>
                    <a:pt x="167" y="2448"/>
                  </a:cubicBezTo>
                  <a:cubicBezTo>
                    <a:pt x="167" y="2448"/>
                    <a:pt x="1001" y="2681"/>
                    <a:pt x="1801" y="3282"/>
                  </a:cubicBezTo>
                  <a:cubicBezTo>
                    <a:pt x="1668" y="3482"/>
                    <a:pt x="1601" y="3715"/>
                    <a:pt x="1568" y="3949"/>
                  </a:cubicBezTo>
                  <a:cubicBezTo>
                    <a:pt x="1435" y="4649"/>
                    <a:pt x="1601" y="5450"/>
                    <a:pt x="2002" y="5884"/>
                  </a:cubicBezTo>
                  <a:cubicBezTo>
                    <a:pt x="2168" y="6117"/>
                    <a:pt x="2402" y="6184"/>
                    <a:pt x="2635" y="6184"/>
                  </a:cubicBezTo>
                  <a:cubicBezTo>
                    <a:pt x="2802" y="6184"/>
                    <a:pt x="2969" y="6150"/>
                    <a:pt x="3136" y="6117"/>
                  </a:cubicBezTo>
                  <a:cubicBezTo>
                    <a:pt x="3469" y="5884"/>
                    <a:pt x="3736" y="5317"/>
                    <a:pt x="3269" y="4383"/>
                  </a:cubicBezTo>
                  <a:cubicBezTo>
                    <a:pt x="3002" y="3982"/>
                    <a:pt x="2669" y="3549"/>
                    <a:pt x="2335" y="3248"/>
                  </a:cubicBezTo>
                  <a:cubicBezTo>
                    <a:pt x="2502" y="3115"/>
                    <a:pt x="2735" y="2881"/>
                    <a:pt x="2969" y="2781"/>
                  </a:cubicBezTo>
                  <a:cubicBezTo>
                    <a:pt x="3236" y="2648"/>
                    <a:pt x="3469" y="2548"/>
                    <a:pt x="3736" y="2515"/>
                  </a:cubicBezTo>
                  <a:cubicBezTo>
                    <a:pt x="3803" y="2982"/>
                    <a:pt x="3970" y="3482"/>
                    <a:pt x="4237" y="3882"/>
                  </a:cubicBezTo>
                  <a:cubicBezTo>
                    <a:pt x="4642" y="4516"/>
                    <a:pt x="5106" y="4745"/>
                    <a:pt x="5466" y="4745"/>
                  </a:cubicBezTo>
                  <a:cubicBezTo>
                    <a:pt x="5580" y="4745"/>
                    <a:pt x="5683" y="4723"/>
                    <a:pt x="5771" y="4683"/>
                  </a:cubicBezTo>
                  <a:cubicBezTo>
                    <a:pt x="6138" y="4516"/>
                    <a:pt x="6338" y="4082"/>
                    <a:pt x="6238" y="3682"/>
                  </a:cubicBezTo>
                  <a:cubicBezTo>
                    <a:pt x="6071" y="3115"/>
                    <a:pt x="5471" y="2515"/>
                    <a:pt x="4804" y="2281"/>
                  </a:cubicBezTo>
                  <a:cubicBezTo>
                    <a:pt x="4603" y="2181"/>
                    <a:pt x="4337" y="2114"/>
                    <a:pt x="4103" y="2114"/>
                  </a:cubicBezTo>
                  <a:cubicBezTo>
                    <a:pt x="4003" y="1147"/>
                    <a:pt x="4237" y="280"/>
                    <a:pt x="4237" y="280"/>
                  </a:cubicBezTo>
                  <a:cubicBezTo>
                    <a:pt x="4270" y="146"/>
                    <a:pt x="4237" y="46"/>
                    <a:pt x="4103" y="13"/>
                  </a:cubicBezTo>
                  <a:cubicBezTo>
                    <a:pt x="4072" y="5"/>
                    <a:pt x="4044" y="1"/>
                    <a:pt x="4019" y="1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57" name="Google Shape;23797;p47">
              <a:extLst>
                <a:ext uri="{FF2B5EF4-FFF2-40B4-BE49-F238E27FC236}">
                  <a16:creationId xmlns:a16="http://schemas.microsoft.com/office/drawing/2014/main" id="{0E9C338A-5EC3-B538-8F61-F65C3FA63982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6927133" y="-46989"/>
              <a:ext cx="91970" cy="50436"/>
            </a:xfrm>
            <a:custGeom>
              <a:avLst/>
              <a:gdLst>
                <a:gd name="T0" fmla="*/ 2147483646 w 3737"/>
                <a:gd name="T1" fmla="*/ 0 h 1714"/>
                <a:gd name="T2" fmla="*/ 2147483646 w 3737"/>
                <a:gd name="T3" fmla="*/ 2147483646 h 1714"/>
                <a:gd name="T4" fmla="*/ 2147483646 w 3737"/>
                <a:gd name="T5" fmla="*/ 2147483646 h 1714"/>
                <a:gd name="T6" fmla="*/ 2147483646 w 3737"/>
                <a:gd name="T7" fmla="*/ 2147483646 h 1714"/>
                <a:gd name="T8" fmla="*/ 2147483646 w 3737"/>
                <a:gd name="T9" fmla="*/ 2147483646 h 1714"/>
                <a:gd name="T10" fmla="*/ 2147483646 w 3737"/>
                <a:gd name="T11" fmla="*/ 2147483646 h 1714"/>
                <a:gd name="T12" fmla="*/ 2147483646 w 3737"/>
                <a:gd name="T13" fmla="*/ 2147483646 h 1714"/>
                <a:gd name="T14" fmla="*/ 2147483646 w 3737"/>
                <a:gd name="T15" fmla="*/ 2147483646 h 1714"/>
                <a:gd name="T16" fmla="*/ 2147483646 w 3737"/>
                <a:gd name="T17" fmla="*/ 0 h 171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737" h="1714" extrusionOk="0">
                  <a:moveTo>
                    <a:pt x="3524" y="0"/>
                  </a:moveTo>
                  <a:cubicBezTo>
                    <a:pt x="3497" y="0"/>
                    <a:pt x="3468" y="4"/>
                    <a:pt x="3436" y="12"/>
                  </a:cubicBezTo>
                  <a:lnTo>
                    <a:pt x="167" y="1313"/>
                  </a:lnTo>
                  <a:cubicBezTo>
                    <a:pt x="34" y="1380"/>
                    <a:pt x="0" y="1447"/>
                    <a:pt x="34" y="1580"/>
                  </a:cubicBezTo>
                  <a:cubicBezTo>
                    <a:pt x="67" y="1647"/>
                    <a:pt x="167" y="1714"/>
                    <a:pt x="234" y="1714"/>
                  </a:cubicBezTo>
                  <a:lnTo>
                    <a:pt x="267" y="1714"/>
                  </a:lnTo>
                  <a:lnTo>
                    <a:pt x="3569" y="413"/>
                  </a:lnTo>
                  <a:cubicBezTo>
                    <a:pt x="3703" y="346"/>
                    <a:pt x="3736" y="279"/>
                    <a:pt x="3703" y="146"/>
                  </a:cubicBezTo>
                  <a:cubicBezTo>
                    <a:pt x="3677" y="44"/>
                    <a:pt x="3613" y="0"/>
                    <a:pt x="3524" y="0"/>
                  </a:cubicBezTo>
                  <a:close/>
                </a:path>
              </a:pathLst>
            </a:custGeom>
            <a:solidFill>
              <a:srgbClr val="FF9B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58" name="Google Shape;23798;p47">
              <a:extLst>
                <a:ext uri="{FF2B5EF4-FFF2-40B4-BE49-F238E27FC236}">
                  <a16:creationId xmlns:a16="http://schemas.microsoft.com/office/drawing/2014/main" id="{859FA779-7513-5489-0539-8995385042C7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6876442" y="64050"/>
              <a:ext cx="99353" cy="27778"/>
            </a:xfrm>
            <a:custGeom>
              <a:avLst/>
              <a:gdLst>
                <a:gd name="T0" fmla="*/ 2147483646 w 4037"/>
                <a:gd name="T1" fmla="*/ 639529804 h 944"/>
                <a:gd name="T2" fmla="*/ 2147483646 w 4037"/>
                <a:gd name="T3" fmla="*/ 2147483646 h 944"/>
                <a:gd name="T4" fmla="*/ 2147483646 w 4037"/>
                <a:gd name="T5" fmla="*/ 2147483646 h 944"/>
                <a:gd name="T6" fmla="*/ 2147483646 w 4037"/>
                <a:gd name="T7" fmla="*/ 2147483646 h 944"/>
                <a:gd name="T8" fmla="*/ 2147483646 w 4037"/>
                <a:gd name="T9" fmla="*/ 2147483646 h 944"/>
                <a:gd name="T10" fmla="*/ 2147483646 w 4037"/>
                <a:gd name="T11" fmla="*/ 2147483646 h 944"/>
                <a:gd name="T12" fmla="*/ 2147483646 w 4037"/>
                <a:gd name="T13" fmla="*/ 2147483646 h 944"/>
                <a:gd name="T14" fmla="*/ 2147483646 w 4037"/>
                <a:gd name="T15" fmla="*/ 639529804 h 94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037" h="944" extrusionOk="0">
                  <a:moveTo>
                    <a:pt x="232" y="1"/>
                  </a:moveTo>
                  <a:cubicBezTo>
                    <a:pt x="125" y="1"/>
                    <a:pt x="34" y="66"/>
                    <a:pt x="34" y="176"/>
                  </a:cubicBezTo>
                  <a:cubicBezTo>
                    <a:pt x="0" y="310"/>
                    <a:pt x="67" y="443"/>
                    <a:pt x="200" y="443"/>
                  </a:cubicBezTo>
                  <a:lnTo>
                    <a:pt x="3736" y="943"/>
                  </a:lnTo>
                  <a:cubicBezTo>
                    <a:pt x="3836" y="943"/>
                    <a:pt x="3903" y="843"/>
                    <a:pt x="4003" y="710"/>
                  </a:cubicBezTo>
                  <a:cubicBezTo>
                    <a:pt x="4036" y="610"/>
                    <a:pt x="3970" y="476"/>
                    <a:pt x="3836" y="476"/>
                  </a:cubicBezTo>
                  <a:lnTo>
                    <a:pt x="300" y="9"/>
                  </a:lnTo>
                  <a:cubicBezTo>
                    <a:pt x="277" y="4"/>
                    <a:pt x="255" y="1"/>
                    <a:pt x="232" y="1"/>
                  </a:cubicBezTo>
                  <a:close/>
                </a:path>
              </a:pathLst>
            </a:custGeom>
            <a:solidFill>
              <a:srgbClr val="FF9B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59" name="Google Shape;23799;p47">
              <a:extLst>
                <a:ext uri="{FF2B5EF4-FFF2-40B4-BE49-F238E27FC236}">
                  <a16:creationId xmlns:a16="http://schemas.microsoft.com/office/drawing/2014/main" id="{35D78E57-7F6E-48F7-237F-67F5FC7E906C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7115339" y="-133177"/>
              <a:ext cx="56678" cy="102490"/>
            </a:xfrm>
            <a:custGeom>
              <a:avLst/>
              <a:gdLst>
                <a:gd name="T0" fmla="*/ 2147483646 w 2303"/>
                <a:gd name="T1" fmla="*/ 639525241 h 3483"/>
                <a:gd name="T2" fmla="*/ 2147483646 w 2303"/>
                <a:gd name="T3" fmla="*/ 2147483646 h 3483"/>
                <a:gd name="T4" fmla="*/ 2147483646 w 2303"/>
                <a:gd name="T5" fmla="*/ 2147483646 h 3483"/>
                <a:gd name="T6" fmla="*/ 2147483646 w 2303"/>
                <a:gd name="T7" fmla="*/ 2147483646 h 3483"/>
                <a:gd name="T8" fmla="*/ 2147483646 w 2303"/>
                <a:gd name="T9" fmla="*/ 2147483646 h 3483"/>
                <a:gd name="T10" fmla="*/ 2147483646 w 2303"/>
                <a:gd name="T11" fmla="*/ 2147483646 h 3483"/>
                <a:gd name="T12" fmla="*/ 2147483646 w 2303"/>
                <a:gd name="T13" fmla="*/ 2147483646 h 3483"/>
                <a:gd name="T14" fmla="*/ 2147483646 w 2303"/>
                <a:gd name="T15" fmla="*/ 2147483646 h 3483"/>
                <a:gd name="T16" fmla="*/ 2147483646 w 2303"/>
                <a:gd name="T17" fmla="*/ 639525241 h 348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303" h="3483" extrusionOk="0">
                  <a:moveTo>
                    <a:pt x="2104" y="1"/>
                  </a:moveTo>
                  <a:cubicBezTo>
                    <a:pt x="2027" y="1"/>
                    <a:pt x="1927" y="38"/>
                    <a:pt x="1902" y="113"/>
                  </a:cubicBezTo>
                  <a:lnTo>
                    <a:pt x="68" y="3149"/>
                  </a:lnTo>
                  <a:cubicBezTo>
                    <a:pt x="1" y="3282"/>
                    <a:pt x="68" y="3416"/>
                    <a:pt x="134" y="3449"/>
                  </a:cubicBezTo>
                  <a:cubicBezTo>
                    <a:pt x="168" y="3482"/>
                    <a:pt x="234" y="3482"/>
                    <a:pt x="268" y="3482"/>
                  </a:cubicBezTo>
                  <a:cubicBezTo>
                    <a:pt x="335" y="3482"/>
                    <a:pt x="435" y="3449"/>
                    <a:pt x="435" y="3349"/>
                  </a:cubicBezTo>
                  <a:lnTo>
                    <a:pt x="2269" y="314"/>
                  </a:lnTo>
                  <a:cubicBezTo>
                    <a:pt x="2303" y="180"/>
                    <a:pt x="2269" y="80"/>
                    <a:pt x="2169" y="13"/>
                  </a:cubicBezTo>
                  <a:cubicBezTo>
                    <a:pt x="2152" y="5"/>
                    <a:pt x="2130" y="1"/>
                    <a:pt x="2104" y="1"/>
                  </a:cubicBezTo>
                  <a:close/>
                </a:path>
              </a:pathLst>
            </a:custGeom>
            <a:solidFill>
              <a:srgbClr val="FF9B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60" name="Google Shape;23800;p47">
              <a:extLst>
                <a:ext uri="{FF2B5EF4-FFF2-40B4-BE49-F238E27FC236}">
                  <a16:creationId xmlns:a16="http://schemas.microsoft.com/office/drawing/2014/main" id="{8603A439-7454-0DDA-9AD5-24B4E6652065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7227734" y="320863"/>
              <a:ext cx="82937" cy="74654"/>
            </a:xfrm>
            <a:custGeom>
              <a:avLst/>
              <a:gdLst>
                <a:gd name="T0" fmla="*/ 2147483646 w 3370"/>
                <a:gd name="T1" fmla="*/ 0 h 2537"/>
                <a:gd name="T2" fmla="*/ 2147483646 w 3370"/>
                <a:gd name="T3" fmla="*/ 2147483646 h 2537"/>
                <a:gd name="T4" fmla="*/ 2147483646 w 3370"/>
                <a:gd name="T5" fmla="*/ 2147483646 h 2537"/>
                <a:gd name="T6" fmla="*/ 2147483646 w 3370"/>
                <a:gd name="T7" fmla="*/ 2147483646 h 2537"/>
                <a:gd name="T8" fmla="*/ 2147483646 w 3370"/>
                <a:gd name="T9" fmla="*/ 2147483646 h 2537"/>
                <a:gd name="T10" fmla="*/ 2147483646 w 3370"/>
                <a:gd name="T11" fmla="*/ 2147483646 h 2537"/>
                <a:gd name="T12" fmla="*/ 2147483646 w 3370"/>
                <a:gd name="T13" fmla="*/ 2147483646 h 2537"/>
                <a:gd name="T14" fmla="*/ 2147483646 w 3370"/>
                <a:gd name="T15" fmla="*/ 2147483646 h 2537"/>
                <a:gd name="T16" fmla="*/ 2147483646 w 3370"/>
                <a:gd name="T17" fmla="*/ 0 h 253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370" h="2537" extrusionOk="0">
                  <a:moveTo>
                    <a:pt x="3094" y="0"/>
                  </a:moveTo>
                  <a:cubicBezTo>
                    <a:pt x="3058" y="0"/>
                    <a:pt x="3026" y="11"/>
                    <a:pt x="3002" y="35"/>
                  </a:cubicBezTo>
                  <a:lnTo>
                    <a:pt x="134" y="2170"/>
                  </a:lnTo>
                  <a:cubicBezTo>
                    <a:pt x="34" y="2270"/>
                    <a:pt x="0" y="2370"/>
                    <a:pt x="67" y="2470"/>
                  </a:cubicBezTo>
                  <a:cubicBezTo>
                    <a:pt x="134" y="2503"/>
                    <a:pt x="167" y="2537"/>
                    <a:pt x="234" y="2537"/>
                  </a:cubicBezTo>
                  <a:cubicBezTo>
                    <a:pt x="301" y="2537"/>
                    <a:pt x="334" y="2537"/>
                    <a:pt x="367" y="2503"/>
                  </a:cubicBezTo>
                  <a:lnTo>
                    <a:pt x="3236" y="368"/>
                  </a:lnTo>
                  <a:cubicBezTo>
                    <a:pt x="3336" y="302"/>
                    <a:pt x="3369" y="168"/>
                    <a:pt x="3303" y="102"/>
                  </a:cubicBezTo>
                  <a:cubicBezTo>
                    <a:pt x="3238" y="37"/>
                    <a:pt x="3160" y="0"/>
                    <a:pt x="3094" y="0"/>
                  </a:cubicBezTo>
                  <a:close/>
                </a:path>
              </a:pathLst>
            </a:custGeom>
            <a:solidFill>
              <a:srgbClr val="FF9B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61" name="Google Shape;23801;p47">
              <a:extLst>
                <a:ext uri="{FF2B5EF4-FFF2-40B4-BE49-F238E27FC236}">
                  <a16:creationId xmlns:a16="http://schemas.microsoft.com/office/drawing/2014/main" id="{DD5EFC96-A3B2-CC15-F839-BE563092A14C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7153467" y="347071"/>
              <a:ext cx="49270" cy="108023"/>
            </a:xfrm>
            <a:custGeom>
              <a:avLst/>
              <a:gdLst>
                <a:gd name="T0" fmla="*/ 2147483646 w 2002"/>
                <a:gd name="T1" fmla="*/ 639542594 h 3671"/>
                <a:gd name="T2" fmla="*/ 2147483646 w 2002"/>
                <a:gd name="T3" fmla="*/ 2147483646 h 3671"/>
                <a:gd name="T4" fmla="*/ 2147483646 w 2002"/>
                <a:gd name="T5" fmla="*/ 2147483646 h 3671"/>
                <a:gd name="T6" fmla="*/ 2147483646 w 2002"/>
                <a:gd name="T7" fmla="*/ 2147483646 h 3671"/>
                <a:gd name="T8" fmla="*/ 2147483646 w 2002"/>
                <a:gd name="T9" fmla="*/ 2147483646 h 3671"/>
                <a:gd name="T10" fmla="*/ 2147483646 w 2002"/>
                <a:gd name="T11" fmla="*/ 2147483646 h 3671"/>
                <a:gd name="T12" fmla="*/ 2147483646 w 2002"/>
                <a:gd name="T13" fmla="*/ 2147483646 h 3671"/>
                <a:gd name="T14" fmla="*/ 2147483646 w 2002"/>
                <a:gd name="T15" fmla="*/ 2147483646 h 3671"/>
                <a:gd name="T16" fmla="*/ 2147483646 w 2002"/>
                <a:gd name="T17" fmla="*/ 639542594 h 367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002" h="3671" extrusionOk="0">
                  <a:moveTo>
                    <a:pt x="1705" y="1"/>
                  </a:moveTo>
                  <a:cubicBezTo>
                    <a:pt x="1624" y="1"/>
                    <a:pt x="1557" y="45"/>
                    <a:pt x="1535" y="134"/>
                  </a:cubicBezTo>
                  <a:lnTo>
                    <a:pt x="67" y="3370"/>
                  </a:lnTo>
                  <a:cubicBezTo>
                    <a:pt x="0" y="3503"/>
                    <a:pt x="34" y="3637"/>
                    <a:pt x="167" y="3670"/>
                  </a:cubicBezTo>
                  <a:lnTo>
                    <a:pt x="234" y="3670"/>
                  </a:lnTo>
                  <a:cubicBezTo>
                    <a:pt x="334" y="3670"/>
                    <a:pt x="401" y="3637"/>
                    <a:pt x="434" y="3570"/>
                  </a:cubicBezTo>
                  <a:lnTo>
                    <a:pt x="1902" y="334"/>
                  </a:lnTo>
                  <a:cubicBezTo>
                    <a:pt x="2002" y="201"/>
                    <a:pt x="1935" y="68"/>
                    <a:pt x="1835" y="34"/>
                  </a:cubicBezTo>
                  <a:cubicBezTo>
                    <a:pt x="1790" y="12"/>
                    <a:pt x="1746" y="1"/>
                    <a:pt x="1705" y="1"/>
                  </a:cubicBezTo>
                  <a:close/>
                </a:path>
              </a:pathLst>
            </a:custGeom>
            <a:solidFill>
              <a:srgbClr val="FF9B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  <p:sp>
          <p:nvSpPr>
            <p:cNvPr id="7262" name="Google Shape;23802;p47">
              <a:extLst>
                <a:ext uri="{FF2B5EF4-FFF2-40B4-BE49-F238E27FC236}">
                  <a16:creationId xmlns:a16="http://schemas.microsoft.com/office/drawing/2014/main" id="{AB152E2D-764A-A82A-CCC8-A19F3BD116EC}"/>
                </a:ext>
              </a:extLst>
            </p:cNvPr>
            <p:cNvSpPr>
              <a:spLocks/>
            </p:cNvSpPr>
            <p:nvPr/>
          </p:nvSpPr>
          <p:spPr bwMode="auto">
            <a:xfrm rot="1116036" flipH="1">
              <a:off x="7288131" y="159777"/>
              <a:ext cx="97728" cy="14742"/>
            </a:xfrm>
            <a:custGeom>
              <a:avLst/>
              <a:gdLst>
                <a:gd name="T0" fmla="*/ 2147483646 w 3971"/>
                <a:gd name="T1" fmla="*/ 639483890 h 501"/>
                <a:gd name="T2" fmla="*/ 225600498 w 3971"/>
                <a:gd name="T3" fmla="*/ 2147483646 h 501"/>
                <a:gd name="T4" fmla="*/ 2147483646 w 3971"/>
                <a:gd name="T5" fmla="*/ 2147483646 h 501"/>
                <a:gd name="T6" fmla="*/ 2147483646 w 3971"/>
                <a:gd name="T7" fmla="*/ 2147483646 h 501"/>
                <a:gd name="T8" fmla="*/ 2147483646 w 3971"/>
                <a:gd name="T9" fmla="*/ 2147483646 h 501"/>
                <a:gd name="T10" fmla="*/ 2147483646 w 3971"/>
                <a:gd name="T11" fmla="*/ 2147483646 h 501"/>
                <a:gd name="T12" fmla="*/ 2147483646 w 3971"/>
                <a:gd name="T13" fmla="*/ 639483890 h 50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971" h="501" extrusionOk="0">
                  <a:moveTo>
                    <a:pt x="234" y="1"/>
                  </a:moveTo>
                  <a:cubicBezTo>
                    <a:pt x="101" y="1"/>
                    <a:pt x="1" y="67"/>
                    <a:pt x="1" y="201"/>
                  </a:cubicBezTo>
                  <a:cubicBezTo>
                    <a:pt x="1" y="334"/>
                    <a:pt x="101" y="401"/>
                    <a:pt x="234" y="401"/>
                  </a:cubicBezTo>
                  <a:lnTo>
                    <a:pt x="3770" y="501"/>
                  </a:lnTo>
                  <a:cubicBezTo>
                    <a:pt x="3903" y="501"/>
                    <a:pt x="3970" y="401"/>
                    <a:pt x="3970" y="301"/>
                  </a:cubicBezTo>
                  <a:cubicBezTo>
                    <a:pt x="3970" y="167"/>
                    <a:pt x="3903" y="67"/>
                    <a:pt x="3770" y="67"/>
                  </a:cubicBezTo>
                  <a:lnTo>
                    <a:pt x="234" y="1"/>
                  </a:lnTo>
                  <a:close/>
                </a:path>
              </a:pathLst>
            </a:custGeom>
            <a:solidFill>
              <a:srgbClr val="FF9B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en-US"/>
            </a:p>
          </p:txBody>
        </p:sp>
      </p:grpSp>
      <p:sp>
        <p:nvSpPr>
          <p:cNvPr id="7176" name="CasetăText 3">
            <a:extLst>
              <a:ext uri="{FF2B5EF4-FFF2-40B4-BE49-F238E27FC236}">
                <a16:creationId xmlns:a16="http://schemas.microsoft.com/office/drawing/2014/main" id="{2674CA8C-BDCB-2604-1109-2A3D176489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4750" y="2728913"/>
            <a:ext cx="609600" cy="2216150"/>
          </a:xfrm>
          <a:prstGeom prst="rect">
            <a:avLst/>
          </a:prstGeom>
          <a:solidFill>
            <a:srgbClr val="FFCC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7177" name="Substituent text 5">
            <a:extLst>
              <a:ext uri="{FF2B5EF4-FFF2-40B4-BE49-F238E27FC236}">
                <a16:creationId xmlns:a16="http://schemas.microsoft.com/office/drawing/2014/main" id="{A3E1BD0E-901A-7FDD-9C7A-A66F6003BE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79375" y="2728913"/>
            <a:ext cx="4267200" cy="2846387"/>
          </a:xfrm>
          <a:prstGeom prst="rect">
            <a:avLst/>
          </a:prstGeom>
          <a:solidFill>
            <a:srgbClr val="FFCC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539750" indent="-27146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06450" indent="-2651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073150" indent="-2651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1339850" indent="-2651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1797050" indent="-2651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254250" indent="-2651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711450" indent="-2651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168650" indent="-2651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>
                <a:srgbClr val="4379AF"/>
              </a:buClr>
              <a:buFont typeface="Wingdings 2" panose="05020102010507070707" pitchFamily="18" charset="2"/>
              <a:buNone/>
            </a:pPr>
            <a:r>
              <a:rPr lang="ro-RO" altLang="en-US" sz="1200" dirty="0">
                <a:solidFill>
                  <a:srgbClr val="222222"/>
                </a:solidFill>
                <a:latin typeface="Rubik"/>
              </a:rPr>
              <a:t>      </a:t>
            </a:r>
            <a:r>
              <a:rPr lang="ro-RO" altLang="en-US" sz="1400" b="1" i="1" dirty="0">
                <a:solidFill>
                  <a:srgbClr val="222222"/>
                </a:solidFill>
                <a:latin typeface="Rubik"/>
              </a:rPr>
              <a:t>Bună ziua, copii! </a:t>
            </a:r>
          </a:p>
          <a:p>
            <a:pPr>
              <a:lnSpc>
                <a:spcPct val="100000"/>
              </a:lnSpc>
              <a:spcBef>
                <a:spcPct val="0"/>
              </a:spcBef>
              <a:buClr>
                <a:srgbClr val="4379AF"/>
              </a:buClr>
              <a:buFont typeface="Wingdings 2" panose="05020102010507070707" pitchFamily="18" charset="2"/>
              <a:buNone/>
            </a:pPr>
            <a:endParaRPr lang="ro-RO" altLang="en-US" sz="1200" dirty="0">
              <a:solidFill>
                <a:srgbClr val="222222"/>
              </a:solidFill>
              <a:latin typeface="Rubik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Clr>
                <a:srgbClr val="4379AF"/>
              </a:buClr>
              <a:buFont typeface="Wingdings 2" panose="05020102010507070707" pitchFamily="18" charset="2"/>
              <a:buNone/>
            </a:pPr>
            <a:r>
              <a:rPr lang="ro-RO" altLang="en-US" sz="1300" dirty="0">
                <a:solidFill>
                  <a:srgbClr val="222222"/>
                </a:solidFill>
                <a:latin typeface="Rubik"/>
              </a:rPr>
              <a:t>        Eu mă numesc </a:t>
            </a:r>
            <a:r>
              <a:rPr lang="ro-RO" altLang="en-US" sz="1300" dirty="0" err="1">
                <a:solidFill>
                  <a:srgbClr val="222222"/>
                </a:solidFill>
                <a:latin typeface="Rubik"/>
              </a:rPr>
              <a:t>Alabaster</a:t>
            </a:r>
            <a:r>
              <a:rPr lang="ro-RO" altLang="en-US" sz="1300" dirty="0">
                <a:solidFill>
                  <a:srgbClr val="222222"/>
                </a:solidFill>
                <a:latin typeface="Rubik"/>
              </a:rPr>
              <a:t> </a:t>
            </a:r>
            <a:r>
              <a:rPr lang="ro-RO" altLang="en-US" sz="1300" dirty="0" err="1">
                <a:solidFill>
                  <a:srgbClr val="222222"/>
                </a:solidFill>
                <a:latin typeface="Rubik"/>
              </a:rPr>
              <a:t>Snowball</a:t>
            </a:r>
            <a:r>
              <a:rPr lang="ro-RO" altLang="en-US" sz="1300" dirty="0">
                <a:solidFill>
                  <a:srgbClr val="222222"/>
                </a:solidFill>
                <a:latin typeface="Rubik"/>
              </a:rPr>
              <a:t> și sunt unul din cei șase spiriduși ai lui Moș Crăciun.  Eu am sub supraveghere lista cu copiii cuminți, isteți și ascultători. </a:t>
            </a:r>
          </a:p>
          <a:p>
            <a:pPr>
              <a:lnSpc>
                <a:spcPct val="100000"/>
              </a:lnSpc>
              <a:spcBef>
                <a:spcPct val="0"/>
              </a:spcBef>
              <a:buClr>
                <a:srgbClr val="4379AF"/>
              </a:buClr>
              <a:buFont typeface="Wingdings 2" panose="05020102010507070707" pitchFamily="18" charset="2"/>
              <a:buNone/>
            </a:pPr>
            <a:r>
              <a:rPr lang="ro-RO" altLang="en-US" sz="1300" dirty="0">
                <a:solidFill>
                  <a:srgbClr val="222222"/>
                </a:solidFill>
                <a:latin typeface="Rubik"/>
                <a:cs typeface="Open Sans" panose="020B0606030504020204" pitchFamily="34" charset="0"/>
                <a:sym typeface="Open Sans" panose="020B0606030504020204" pitchFamily="34" charset="0"/>
              </a:rPr>
              <a:t>       Pentru că se apropie Crăciunul și trebuie să finalizez lista cu cei mai isteți copii, m-am gândit să vă propun un joc. Jocul se numește </a:t>
            </a:r>
            <a:r>
              <a:rPr lang="ro-RO" altLang="en-US" sz="1300" b="1" i="1" dirty="0">
                <a:solidFill>
                  <a:srgbClr val="222222"/>
                </a:solidFill>
                <a:latin typeface="Rubik"/>
                <a:cs typeface="Open Sans" panose="020B0606030504020204" pitchFamily="34" charset="0"/>
                <a:sym typeface="Open Sans" panose="020B0606030504020204" pitchFamily="34" charset="0"/>
              </a:rPr>
              <a:t>”GĂSEȘTE FORMA GEOMETRICĂ POTRIVITĂ!”</a:t>
            </a:r>
          </a:p>
          <a:p>
            <a:pPr>
              <a:lnSpc>
                <a:spcPct val="100000"/>
              </a:lnSpc>
              <a:spcBef>
                <a:spcPct val="0"/>
              </a:spcBef>
              <a:buClr>
                <a:srgbClr val="4379AF"/>
              </a:buClr>
              <a:buFont typeface="Wingdings 2" panose="05020102010507070707" pitchFamily="18" charset="2"/>
              <a:buNone/>
            </a:pPr>
            <a:r>
              <a:rPr lang="ro-RO" altLang="en-US" sz="1300" dirty="0">
                <a:solidFill>
                  <a:srgbClr val="222222"/>
                </a:solidFill>
                <a:latin typeface="Rubik"/>
              </a:rPr>
              <a:t>         Dacă reușiți să treceți probele mele, am să trec numele voastre în listă și așa va ști Moș Crăciun cărui copil trebuie să-i lase un cadou sub brad.</a:t>
            </a:r>
          </a:p>
          <a:p>
            <a:pPr>
              <a:lnSpc>
                <a:spcPct val="100000"/>
              </a:lnSpc>
              <a:spcBef>
                <a:spcPct val="0"/>
              </a:spcBef>
              <a:buClr>
                <a:srgbClr val="4379AF"/>
              </a:buClr>
              <a:buFont typeface="Wingdings 2" panose="05020102010507070707" pitchFamily="18" charset="2"/>
              <a:buNone/>
            </a:pPr>
            <a:r>
              <a:rPr lang="ro-RO" altLang="en-US" sz="1200" dirty="0">
                <a:solidFill>
                  <a:srgbClr val="222222"/>
                </a:solidFill>
                <a:latin typeface="Rubik"/>
                <a:cs typeface="Open Sans" panose="020B0606030504020204" pitchFamily="34" charset="0"/>
                <a:sym typeface="Open Sans" panose="020B0606030504020204" pitchFamily="34" charset="0"/>
              </a:rPr>
              <a:t>                                       </a:t>
            </a:r>
          </a:p>
          <a:p>
            <a:pPr>
              <a:lnSpc>
                <a:spcPct val="100000"/>
              </a:lnSpc>
              <a:spcBef>
                <a:spcPct val="0"/>
              </a:spcBef>
              <a:buClr>
                <a:srgbClr val="4379AF"/>
              </a:buClr>
              <a:buFont typeface="Wingdings 2" panose="05020102010507070707" pitchFamily="18" charset="2"/>
              <a:buNone/>
            </a:pPr>
            <a:r>
              <a:rPr lang="ro-RO" altLang="en-US" sz="1200" dirty="0">
                <a:solidFill>
                  <a:srgbClr val="222222"/>
                </a:solidFill>
                <a:latin typeface="Rubik"/>
              </a:rPr>
              <a:t>                                                  </a:t>
            </a:r>
            <a:r>
              <a:rPr lang="ro-RO" altLang="en-US" sz="1200" dirty="0">
                <a:solidFill>
                  <a:srgbClr val="222222"/>
                </a:solidFill>
                <a:latin typeface="Rubik"/>
                <a:cs typeface="Open Sans" panose="020B0606030504020204" pitchFamily="34" charset="0"/>
                <a:sym typeface="Open Sans" panose="020B0606030504020204" pitchFamily="34" charset="0"/>
              </a:rPr>
              <a:t>  </a:t>
            </a:r>
            <a:r>
              <a:rPr lang="ro-RO" altLang="en-US" sz="1200" b="1" i="1" dirty="0">
                <a:solidFill>
                  <a:srgbClr val="222222"/>
                </a:solidFill>
                <a:latin typeface="Rubik"/>
                <a:cs typeface="Open Sans" panose="020B0606030504020204" pitchFamily="34" charset="0"/>
                <a:sym typeface="Open Sans" panose="020B0606030504020204" pitchFamily="34" charset="0"/>
              </a:rPr>
              <a:t> MULT SUCCES!</a:t>
            </a:r>
          </a:p>
          <a:p>
            <a:pPr>
              <a:lnSpc>
                <a:spcPct val="100000"/>
              </a:lnSpc>
              <a:spcBef>
                <a:spcPct val="0"/>
              </a:spcBef>
              <a:buClr>
                <a:srgbClr val="4379AF"/>
              </a:buClr>
              <a:buFont typeface="Wingdings 2" panose="05020102010507070707" pitchFamily="18" charset="2"/>
              <a:buNone/>
            </a:pPr>
            <a:endParaRPr lang="ro-RO" altLang="en-US" sz="1200" dirty="0">
              <a:solidFill>
                <a:srgbClr val="000000"/>
              </a:solidFill>
              <a:latin typeface="Open Sans" panose="020B0606030504020204" pitchFamily="34" charset="0"/>
              <a:cs typeface="Open Sans" panose="020B0606030504020204" pitchFamily="34" charset="0"/>
              <a:sym typeface="Open Sans" panose="020B0606030504020204" pitchFamily="34" charset="0"/>
            </a:endParaRPr>
          </a:p>
        </p:txBody>
      </p:sp>
      <p:sp>
        <p:nvSpPr>
          <p:cNvPr id="7178" name="Google Shape;20607;p37">
            <a:extLst>
              <a:ext uri="{FF2B5EF4-FFF2-40B4-BE49-F238E27FC236}">
                <a16:creationId xmlns:a16="http://schemas.microsoft.com/office/drawing/2014/main" id="{1BF5EA31-14FC-8DE2-0DB0-847AF65F5BB1}"/>
              </a:ext>
            </a:extLst>
          </p:cNvPr>
          <p:cNvSpPr>
            <a:spLocks/>
          </p:cNvSpPr>
          <p:nvPr/>
        </p:nvSpPr>
        <p:spPr bwMode="auto">
          <a:xfrm>
            <a:off x="3422968" y="4598987"/>
            <a:ext cx="5029200" cy="1814513"/>
          </a:xfrm>
          <a:custGeom>
            <a:avLst/>
            <a:gdLst>
              <a:gd name="T0" fmla="*/ 0 w 166944"/>
              <a:gd name="T1" fmla="*/ 2147483646 h 49766"/>
              <a:gd name="T2" fmla="*/ 2147483646 w 166944"/>
              <a:gd name="T3" fmla="*/ 2147483646 h 49766"/>
              <a:gd name="T4" fmla="*/ 2147483646 w 166944"/>
              <a:gd name="T5" fmla="*/ 2147483646 h 49766"/>
              <a:gd name="T6" fmla="*/ 2147483646 w 166944"/>
              <a:gd name="T7" fmla="*/ 2147483646 h 49766"/>
              <a:gd name="T8" fmla="*/ 2147483646 w 166944"/>
              <a:gd name="T9" fmla="*/ 0 h 49766"/>
              <a:gd name="T10" fmla="*/ 2147483646 w 166944"/>
              <a:gd name="T11" fmla="*/ 2147483646 h 49766"/>
              <a:gd name="T12" fmla="*/ 0 w 166944"/>
              <a:gd name="T13" fmla="*/ 2147483646 h 4976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66944" h="49766" extrusionOk="0">
                <a:moveTo>
                  <a:pt x="0" y="49766"/>
                </a:moveTo>
                <a:lnTo>
                  <a:pt x="428" y="129"/>
                </a:lnTo>
                <a:lnTo>
                  <a:pt x="49384" y="24082"/>
                </a:lnTo>
                <a:lnTo>
                  <a:pt x="107569" y="24082"/>
                </a:lnTo>
                <a:lnTo>
                  <a:pt x="166358" y="0"/>
                </a:lnTo>
                <a:lnTo>
                  <a:pt x="166944" y="49454"/>
                </a:lnTo>
                <a:lnTo>
                  <a:pt x="0" y="49766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7179" name="Imagine 1">
            <a:extLst>
              <a:ext uri="{FF2B5EF4-FFF2-40B4-BE49-F238E27FC236}">
                <a16:creationId xmlns:a16="http://schemas.microsoft.com/office/drawing/2014/main" id="{915AB356-9200-D0A9-0BF5-D273702164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12" r="22453"/>
          <a:stretch>
            <a:fillRect/>
          </a:stretch>
        </p:blipFill>
        <p:spPr bwMode="auto">
          <a:xfrm>
            <a:off x="-71437" y="1669256"/>
            <a:ext cx="4543425" cy="509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_   Bună ziua c (1)">
            <a:hlinkClick r:id="" action="ppaction://media"/>
            <a:extLst>
              <a:ext uri="{FF2B5EF4-FFF2-40B4-BE49-F238E27FC236}">
                <a16:creationId xmlns:a16="http://schemas.microsoft.com/office/drawing/2014/main" id="{5516B8DF-91E2-EB9F-45B9-41EDACFA576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986929" y="287337"/>
            <a:ext cx="985044" cy="985044"/>
          </a:xfrm>
          <a:prstGeom prst="rect">
            <a:avLst/>
          </a:prstGeom>
          <a:solidFill>
            <a:srgbClr val="00B050"/>
          </a:solidFill>
        </p:spPr>
      </p:pic>
      <p:sp>
        <p:nvSpPr>
          <p:cNvPr id="5" name="Săgeată: dreapta 4">
            <a:hlinkClick r:id="rId7" action="ppaction://hlinksldjump"/>
            <a:extLst>
              <a:ext uri="{FF2B5EF4-FFF2-40B4-BE49-F238E27FC236}">
                <a16:creationId xmlns:a16="http://schemas.microsoft.com/office/drawing/2014/main" id="{E282C1B8-E82B-1B7F-B7A0-38094F63619B}"/>
              </a:ext>
            </a:extLst>
          </p:cNvPr>
          <p:cNvSpPr/>
          <p:nvPr/>
        </p:nvSpPr>
        <p:spPr>
          <a:xfrm>
            <a:off x="10096500" y="6016625"/>
            <a:ext cx="1839913" cy="6556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F55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ulă de gânduri: nor 3">
            <a:extLst>
              <a:ext uri="{FF2B5EF4-FFF2-40B4-BE49-F238E27FC236}">
                <a16:creationId xmlns:a16="http://schemas.microsoft.com/office/drawing/2014/main" id="{F328A1CE-8E33-F3A9-EC03-EF15D3366538}"/>
              </a:ext>
            </a:extLst>
          </p:cNvPr>
          <p:cNvSpPr/>
          <p:nvPr/>
        </p:nvSpPr>
        <p:spPr>
          <a:xfrm>
            <a:off x="1066800" y="1035050"/>
            <a:ext cx="5410200" cy="2241550"/>
          </a:xfrm>
          <a:prstGeom prst="cloudCallout">
            <a:avLst>
              <a:gd name="adj1" fmla="val 81336"/>
              <a:gd name="adj2" fmla="val 34184"/>
            </a:avLst>
          </a:prstGeom>
          <a:solidFill>
            <a:schemeClr val="bg1"/>
          </a:solidFill>
          <a:ln w="28575">
            <a:solidFill>
              <a:srgbClr val="25C7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20483" name="Imagine 5">
            <a:extLst>
              <a:ext uri="{FF2B5EF4-FFF2-40B4-BE49-F238E27FC236}">
                <a16:creationId xmlns:a16="http://schemas.microsoft.com/office/drawing/2014/main" id="{0D608484-3EFE-10A0-F2F4-1FBCA4A8FF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7265" y="910907"/>
            <a:ext cx="4167188" cy="588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chemă logică: conector 1">
            <a:extLst>
              <a:ext uri="{FF2B5EF4-FFF2-40B4-BE49-F238E27FC236}">
                <a16:creationId xmlns:a16="http://schemas.microsoft.com/office/drawing/2014/main" id="{0467666C-3C44-9270-294C-DC9E40F4DCA1}"/>
              </a:ext>
            </a:extLst>
          </p:cNvPr>
          <p:cNvSpPr/>
          <p:nvPr/>
        </p:nvSpPr>
        <p:spPr>
          <a:xfrm>
            <a:off x="2746375" y="1333500"/>
            <a:ext cx="1906588" cy="1728788"/>
          </a:xfrm>
          <a:prstGeom prst="flowChartConnector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0485" name="Titlu 1">
            <a:extLst>
              <a:ext uri="{FF2B5EF4-FFF2-40B4-BE49-F238E27FC236}">
                <a16:creationId xmlns:a16="http://schemas.microsoft.com/office/drawing/2014/main" id="{264AFC40-AF9C-0116-BDB5-52437405F26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106363"/>
            <a:ext cx="8077200" cy="966787"/>
          </a:xfrm>
        </p:spPr>
        <p:txBody>
          <a:bodyPr/>
          <a:lstStyle/>
          <a:p>
            <a:pPr algn="ctr"/>
            <a:r>
              <a:rPr lang="ro-RO" altLang="en-US" sz="3600" dirty="0">
                <a:solidFill>
                  <a:schemeClr val="bg1"/>
                </a:solidFill>
              </a:rPr>
              <a:t>Găsește forma geometrică care are aceeași formă și mărime.</a:t>
            </a:r>
            <a:endParaRPr lang="en-US" altLang="en-US" sz="3600" dirty="0">
              <a:solidFill>
                <a:schemeClr val="bg1"/>
              </a:solidFill>
            </a:endParaRPr>
          </a:p>
        </p:txBody>
      </p:sp>
      <p:sp>
        <p:nvSpPr>
          <p:cNvPr id="8" name="Schemă logică: conector 7">
            <a:hlinkClick r:id="rId5" action="ppaction://hlinksldjump"/>
            <a:extLst>
              <a:ext uri="{FF2B5EF4-FFF2-40B4-BE49-F238E27FC236}">
                <a16:creationId xmlns:a16="http://schemas.microsoft.com/office/drawing/2014/main" id="{48A87323-E395-5E9C-9A79-24947DA3D287}"/>
              </a:ext>
            </a:extLst>
          </p:cNvPr>
          <p:cNvSpPr/>
          <p:nvPr/>
        </p:nvSpPr>
        <p:spPr>
          <a:xfrm>
            <a:off x="609600" y="3578225"/>
            <a:ext cx="1906588" cy="1728788"/>
          </a:xfrm>
          <a:prstGeom prst="flowChartConnector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Triunghi isoscel 8">
            <a:hlinkClick r:id="rId6" action="ppaction://hlinksldjump"/>
            <a:extLst>
              <a:ext uri="{FF2B5EF4-FFF2-40B4-BE49-F238E27FC236}">
                <a16:creationId xmlns:a16="http://schemas.microsoft.com/office/drawing/2014/main" id="{0D75F9F4-0779-2657-EBD1-34BAF16C3574}"/>
              </a:ext>
            </a:extLst>
          </p:cNvPr>
          <p:cNvSpPr/>
          <p:nvPr/>
        </p:nvSpPr>
        <p:spPr>
          <a:xfrm>
            <a:off x="2605088" y="4122738"/>
            <a:ext cx="2047875" cy="1762125"/>
          </a:xfrm>
          <a:prstGeom prst="triangl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Schemă logică: proces 10">
            <a:hlinkClick r:id="rId6" action="ppaction://hlinksldjump"/>
            <a:extLst>
              <a:ext uri="{FF2B5EF4-FFF2-40B4-BE49-F238E27FC236}">
                <a16:creationId xmlns:a16="http://schemas.microsoft.com/office/drawing/2014/main" id="{B57E44B5-05FD-CA0C-560A-5C6D89ECFCCB}"/>
              </a:ext>
            </a:extLst>
          </p:cNvPr>
          <p:cNvSpPr/>
          <p:nvPr/>
        </p:nvSpPr>
        <p:spPr>
          <a:xfrm>
            <a:off x="5630863" y="3602038"/>
            <a:ext cx="1296987" cy="460375"/>
          </a:xfrm>
          <a:prstGeom prst="flowChartProces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Triunghi isoscel 11">
            <a:hlinkClick r:id="rId6" action="ppaction://hlinksldjump"/>
            <a:extLst>
              <a:ext uri="{FF2B5EF4-FFF2-40B4-BE49-F238E27FC236}">
                <a16:creationId xmlns:a16="http://schemas.microsoft.com/office/drawing/2014/main" id="{81C5BB42-8C18-5278-62B3-93E52440CDF1}"/>
              </a:ext>
            </a:extLst>
          </p:cNvPr>
          <p:cNvSpPr/>
          <p:nvPr/>
        </p:nvSpPr>
        <p:spPr>
          <a:xfrm>
            <a:off x="4829175" y="4389438"/>
            <a:ext cx="819150" cy="811212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" name="Schemă logică: conector 12">
            <a:hlinkClick r:id="rId6" action="ppaction://hlinksldjump"/>
            <a:extLst>
              <a:ext uri="{FF2B5EF4-FFF2-40B4-BE49-F238E27FC236}">
                <a16:creationId xmlns:a16="http://schemas.microsoft.com/office/drawing/2014/main" id="{A77AE365-87B7-C877-A7C4-AF4D3CAF47F5}"/>
              </a:ext>
            </a:extLst>
          </p:cNvPr>
          <p:cNvSpPr/>
          <p:nvPr/>
        </p:nvSpPr>
        <p:spPr>
          <a:xfrm>
            <a:off x="5824538" y="5481638"/>
            <a:ext cx="690562" cy="682625"/>
          </a:xfrm>
          <a:prstGeom prst="flowChartConnector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5" name="_ Găsește forma (2)">
            <a:hlinkClick r:id="" action="ppaction://media"/>
            <a:extLst>
              <a:ext uri="{FF2B5EF4-FFF2-40B4-BE49-F238E27FC236}">
                <a16:creationId xmlns:a16="http://schemas.microsoft.com/office/drawing/2014/main" id="{D4ED3F6C-A3C1-C082-BB3A-160E08E97E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37900" y="468630"/>
            <a:ext cx="864870" cy="864870"/>
          </a:xfrm>
          <a:prstGeom prst="rect">
            <a:avLst/>
          </a:prstGeom>
          <a:solidFill>
            <a:srgbClr val="60A500"/>
          </a:solidFill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CasetăText 7202">
            <a:hlinkClick r:id="rId4" action="ppaction://hlinksldjump"/>
            <a:extLst>
              <a:ext uri="{FF2B5EF4-FFF2-40B4-BE49-F238E27FC236}">
                <a16:creationId xmlns:a16="http://schemas.microsoft.com/office/drawing/2014/main" id="{ABF0D209-53EC-367F-7CC6-DF09516C95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1750" y="914400"/>
            <a:ext cx="12223750" cy="5943600"/>
          </a:xfrm>
          <a:prstGeom prst="rect">
            <a:avLst/>
          </a:prstGeom>
          <a:solidFill>
            <a:srgbClr val="F8F8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pic>
        <p:nvPicPr>
          <p:cNvPr id="21508" name="Imagine 5">
            <a:extLst>
              <a:ext uri="{FF2B5EF4-FFF2-40B4-BE49-F238E27FC236}">
                <a16:creationId xmlns:a16="http://schemas.microsoft.com/office/drawing/2014/main" id="{05A32EBC-5D6B-9676-2B64-12C697C8D7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3533" y="1676400"/>
            <a:ext cx="3349785" cy="4727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ăgeată: dreapta 1">
            <a:hlinkClick r:id="rId4" action="ppaction://hlinksldjump"/>
            <a:extLst>
              <a:ext uri="{FF2B5EF4-FFF2-40B4-BE49-F238E27FC236}">
                <a16:creationId xmlns:a16="http://schemas.microsoft.com/office/drawing/2014/main" id="{C95585C0-00FF-8E92-B636-70B3760E6E41}"/>
              </a:ext>
            </a:extLst>
          </p:cNvPr>
          <p:cNvSpPr/>
          <p:nvPr/>
        </p:nvSpPr>
        <p:spPr>
          <a:xfrm>
            <a:off x="10009188" y="6172200"/>
            <a:ext cx="1839912" cy="6207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21511" name="Imagine 7205">
            <a:extLst>
              <a:ext uri="{FF2B5EF4-FFF2-40B4-BE49-F238E27FC236}">
                <a16:creationId xmlns:a16="http://schemas.microsoft.com/office/drawing/2014/main" id="{F16B9BB3-4FFA-B78A-5BD5-A11E9D92A1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073" y="1691640"/>
            <a:ext cx="3014663" cy="4989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2" name="Imagine 4">
            <a:extLst>
              <a:ext uri="{FF2B5EF4-FFF2-40B4-BE49-F238E27FC236}">
                <a16:creationId xmlns:a16="http://schemas.microsoft.com/office/drawing/2014/main" id="{04F669DC-96F7-6C79-8C3A-241BAFEB69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8280" y="3574229"/>
            <a:ext cx="2563690" cy="2538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ine 7">
            <a:extLst>
              <a:ext uri="{FF2B5EF4-FFF2-40B4-BE49-F238E27FC236}">
                <a16:creationId xmlns:a16="http://schemas.microsoft.com/office/drawing/2014/main" id="{AAF377BB-AB7A-8E35-34DE-C0AC779A0DD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23892"/>
            <a:ext cx="1857215" cy="1857215"/>
          </a:xfrm>
          <a:prstGeom prst="rect">
            <a:avLst/>
          </a:prstGeom>
        </p:spPr>
      </p:pic>
      <p:pic>
        <p:nvPicPr>
          <p:cNvPr id="9" name="Imagine 8">
            <a:extLst>
              <a:ext uri="{FF2B5EF4-FFF2-40B4-BE49-F238E27FC236}">
                <a16:creationId xmlns:a16="http://schemas.microsoft.com/office/drawing/2014/main" id="{143E7BBA-9F5E-3FC2-A87D-17995D4E218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88967" y="-15322"/>
            <a:ext cx="1378033" cy="1378033"/>
          </a:xfrm>
          <a:prstGeom prst="rect">
            <a:avLst/>
          </a:prstGeom>
        </p:spPr>
      </p:pic>
      <p:pic>
        <p:nvPicPr>
          <p:cNvPr id="10" name="Imagine 9">
            <a:extLst>
              <a:ext uri="{FF2B5EF4-FFF2-40B4-BE49-F238E27FC236}">
                <a16:creationId xmlns:a16="http://schemas.microsoft.com/office/drawing/2014/main" id="{46EBEF9E-6D12-231A-E760-D957AFA412F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318616" y="-15322"/>
            <a:ext cx="1859441" cy="1859441"/>
          </a:xfrm>
          <a:prstGeom prst="rect">
            <a:avLst/>
          </a:prstGeom>
        </p:spPr>
      </p:pic>
      <p:pic>
        <p:nvPicPr>
          <p:cNvPr id="11" name="Imagine 10">
            <a:extLst>
              <a:ext uri="{FF2B5EF4-FFF2-40B4-BE49-F238E27FC236}">
                <a16:creationId xmlns:a16="http://schemas.microsoft.com/office/drawing/2014/main" id="{4454A20E-370D-21DC-821D-96504B7E3B7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267817" y="-34356"/>
            <a:ext cx="1859441" cy="1865538"/>
          </a:xfrm>
          <a:prstGeom prst="rect">
            <a:avLst/>
          </a:prstGeom>
        </p:spPr>
      </p:pic>
      <p:pic>
        <p:nvPicPr>
          <p:cNvPr id="12" name="Imagine 11">
            <a:extLst>
              <a:ext uri="{FF2B5EF4-FFF2-40B4-BE49-F238E27FC236}">
                <a16:creationId xmlns:a16="http://schemas.microsoft.com/office/drawing/2014/main" id="{54315827-1D19-CAEB-427E-C0FCB680211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22196" y="6738"/>
            <a:ext cx="1383912" cy="1383912"/>
          </a:xfrm>
          <a:prstGeom prst="rect">
            <a:avLst/>
          </a:prstGeom>
        </p:spPr>
      </p:pic>
      <p:pic>
        <p:nvPicPr>
          <p:cNvPr id="13" name="Imagine 12">
            <a:extLst>
              <a:ext uri="{FF2B5EF4-FFF2-40B4-BE49-F238E27FC236}">
                <a16:creationId xmlns:a16="http://schemas.microsoft.com/office/drawing/2014/main" id="{5C2D3A7D-5BBA-4389-B589-0220D8CC764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858617" y="44757"/>
            <a:ext cx="1383912" cy="1383912"/>
          </a:xfrm>
          <a:prstGeom prst="rect">
            <a:avLst/>
          </a:prstGeom>
        </p:spPr>
      </p:pic>
      <p:pic>
        <p:nvPicPr>
          <p:cNvPr id="14" name="Imagine 13">
            <a:extLst>
              <a:ext uri="{FF2B5EF4-FFF2-40B4-BE49-F238E27FC236}">
                <a16:creationId xmlns:a16="http://schemas.microsoft.com/office/drawing/2014/main" id="{11FB1F16-04DD-05F6-E783-3B8613BC044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55593" y="23892"/>
            <a:ext cx="1859441" cy="1865538"/>
          </a:xfrm>
          <a:prstGeom prst="rect">
            <a:avLst/>
          </a:prstGeom>
        </p:spPr>
      </p:pic>
      <p:pic>
        <p:nvPicPr>
          <p:cNvPr id="17" name="Imagine 16">
            <a:extLst>
              <a:ext uri="{FF2B5EF4-FFF2-40B4-BE49-F238E27FC236}">
                <a16:creationId xmlns:a16="http://schemas.microsoft.com/office/drawing/2014/main" id="{A61F39CC-1FA9-4A23-4B81-C7385E227A5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797678" y="44757"/>
            <a:ext cx="1383912" cy="1383912"/>
          </a:xfrm>
          <a:prstGeom prst="rect">
            <a:avLst/>
          </a:prstGeom>
        </p:spPr>
      </p:pic>
      <p:sp>
        <p:nvSpPr>
          <p:cNvPr id="4" name="Bulă de gânduri: nor 3">
            <a:extLst>
              <a:ext uri="{FF2B5EF4-FFF2-40B4-BE49-F238E27FC236}">
                <a16:creationId xmlns:a16="http://schemas.microsoft.com/office/drawing/2014/main" id="{E362501F-80E6-D380-218E-15FA6DCFD751}"/>
              </a:ext>
            </a:extLst>
          </p:cNvPr>
          <p:cNvSpPr/>
          <p:nvPr/>
        </p:nvSpPr>
        <p:spPr>
          <a:xfrm>
            <a:off x="3525870" y="1496617"/>
            <a:ext cx="4271808" cy="1495395"/>
          </a:xfrm>
          <a:prstGeom prst="cloudCallout">
            <a:avLst>
              <a:gd name="adj1" fmla="val 65401"/>
              <a:gd name="adj2" fmla="val 62040"/>
            </a:avLst>
          </a:prstGeom>
          <a:solidFill>
            <a:schemeClr val="bg1"/>
          </a:solidFill>
          <a:ln w="28575">
            <a:solidFill>
              <a:srgbClr val="25C7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o-RO" sz="2400" dirty="0">
                <a:solidFill>
                  <a:schemeClr val="tx1"/>
                </a:solidFill>
              </a:rPr>
              <a:t>Foarte bine!</a:t>
            </a:r>
          </a:p>
          <a:p>
            <a:pPr algn="ctr">
              <a:defRPr/>
            </a:pPr>
            <a:r>
              <a:rPr lang="ro-RO" sz="2400" dirty="0">
                <a:solidFill>
                  <a:schemeClr val="tx1"/>
                </a:solidFill>
              </a:rPr>
              <a:t>Ai fost foarte atent!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6" name="Foarte bine! Ai (1)">
            <a:hlinkClick r:id="" action="ppaction://media"/>
            <a:extLst>
              <a:ext uri="{FF2B5EF4-FFF2-40B4-BE49-F238E27FC236}">
                <a16:creationId xmlns:a16="http://schemas.microsoft.com/office/drawing/2014/main" id="{66A8B092-903A-04B2-97B6-340ADE73FD5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1125200" y="426357"/>
            <a:ext cx="838200" cy="838200"/>
          </a:xfrm>
          <a:prstGeom prst="rect">
            <a:avLst/>
          </a:prstGeom>
          <a:solidFill>
            <a:srgbClr val="00B050"/>
          </a:solidFill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Imagine 5">
            <a:extLst>
              <a:ext uri="{FF2B5EF4-FFF2-40B4-BE49-F238E27FC236}">
                <a16:creationId xmlns:a16="http://schemas.microsoft.com/office/drawing/2014/main" id="{67E9C81E-B303-FCD5-43D9-EBB7E6AC8E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128" y="1549571"/>
            <a:ext cx="3660997" cy="5167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13" name="Săgeată: dreapta 7212">
            <a:hlinkClick r:id="rId5" action="ppaction://hlinksldjump"/>
            <a:extLst>
              <a:ext uri="{FF2B5EF4-FFF2-40B4-BE49-F238E27FC236}">
                <a16:creationId xmlns:a16="http://schemas.microsoft.com/office/drawing/2014/main" id="{CA0191CC-90D8-20FD-7E42-DC94F0C64CAD}"/>
              </a:ext>
            </a:extLst>
          </p:cNvPr>
          <p:cNvSpPr/>
          <p:nvPr/>
        </p:nvSpPr>
        <p:spPr>
          <a:xfrm flipH="1">
            <a:off x="342899" y="5943600"/>
            <a:ext cx="2019300" cy="77311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22534" name="Imagine 7214">
            <a:extLst>
              <a:ext uri="{FF2B5EF4-FFF2-40B4-BE49-F238E27FC236}">
                <a16:creationId xmlns:a16="http://schemas.microsoft.com/office/drawing/2014/main" id="{4F6F6E6F-99BA-075F-BE6E-1FBFC8E797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55" t="25043" r="35455" b="34749"/>
          <a:stretch>
            <a:fillRect/>
          </a:stretch>
        </p:blipFill>
        <p:spPr bwMode="auto">
          <a:xfrm>
            <a:off x="4082788" y="3464560"/>
            <a:ext cx="2711752" cy="280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ine 4">
            <a:extLst>
              <a:ext uri="{FF2B5EF4-FFF2-40B4-BE49-F238E27FC236}">
                <a16:creationId xmlns:a16="http://schemas.microsoft.com/office/drawing/2014/main" id="{C2C44686-23E3-0D3C-68E7-4EDAB5FC053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320"/>
            <a:ext cx="3886200" cy="3886200"/>
          </a:xfrm>
          <a:prstGeom prst="rect">
            <a:avLst/>
          </a:prstGeom>
        </p:spPr>
      </p:pic>
      <p:pic>
        <p:nvPicPr>
          <p:cNvPr id="6" name="Imagine 5">
            <a:extLst>
              <a:ext uri="{FF2B5EF4-FFF2-40B4-BE49-F238E27FC236}">
                <a16:creationId xmlns:a16="http://schemas.microsoft.com/office/drawing/2014/main" id="{7D234D2D-2EF1-650F-1D05-C05C1F0AB0C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48896" y="-25485"/>
            <a:ext cx="3789680" cy="3789680"/>
          </a:xfrm>
          <a:prstGeom prst="rect">
            <a:avLst/>
          </a:prstGeom>
        </p:spPr>
      </p:pic>
      <p:pic>
        <p:nvPicPr>
          <p:cNvPr id="7" name="Imagine 6">
            <a:extLst>
              <a:ext uri="{FF2B5EF4-FFF2-40B4-BE49-F238E27FC236}">
                <a16:creationId xmlns:a16="http://schemas.microsoft.com/office/drawing/2014/main" id="{D399A873-5458-4615-1FB1-BCEDF91BC997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b="34133"/>
          <a:stretch/>
        </p:blipFill>
        <p:spPr>
          <a:xfrm>
            <a:off x="8153400" y="55880"/>
            <a:ext cx="3660997" cy="2411402"/>
          </a:xfrm>
          <a:prstGeom prst="rect">
            <a:avLst/>
          </a:prstGeom>
        </p:spPr>
      </p:pic>
      <p:pic>
        <p:nvPicPr>
          <p:cNvPr id="2" name="_ Nu fi supărat">
            <a:hlinkClick r:id="" action="ppaction://media"/>
            <a:extLst>
              <a:ext uri="{FF2B5EF4-FFF2-40B4-BE49-F238E27FC236}">
                <a16:creationId xmlns:a16="http://schemas.microsoft.com/office/drawing/2014/main" id="{6EA9608F-6A69-290F-A103-85FD85079DB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072485" y="381000"/>
            <a:ext cx="887216" cy="887216"/>
          </a:xfrm>
          <a:prstGeom prst="rect">
            <a:avLst/>
          </a:prstGeom>
          <a:solidFill>
            <a:srgbClr val="00B050"/>
          </a:solidFill>
        </p:spPr>
      </p:pic>
      <p:sp>
        <p:nvSpPr>
          <p:cNvPr id="4" name="Bulă de gânduri: nor 3">
            <a:extLst>
              <a:ext uri="{FF2B5EF4-FFF2-40B4-BE49-F238E27FC236}">
                <a16:creationId xmlns:a16="http://schemas.microsoft.com/office/drawing/2014/main" id="{88909F02-CD41-C201-C5CE-AF2A6126CB69}"/>
              </a:ext>
            </a:extLst>
          </p:cNvPr>
          <p:cNvSpPr/>
          <p:nvPr/>
        </p:nvSpPr>
        <p:spPr>
          <a:xfrm>
            <a:off x="3302760" y="1898784"/>
            <a:ext cx="4271808" cy="1495395"/>
          </a:xfrm>
          <a:prstGeom prst="cloudCallout">
            <a:avLst>
              <a:gd name="adj1" fmla="val 65401"/>
              <a:gd name="adj2" fmla="val 44864"/>
            </a:avLst>
          </a:prstGeom>
          <a:solidFill>
            <a:schemeClr val="bg1"/>
          </a:solidFill>
          <a:ln w="28575">
            <a:solidFill>
              <a:srgbClr val="25C7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o-RO" sz="2400" dirty="0">
                <a:solidFill>
                  <a:schemeClr val="tx1"/>
                </a:solidFill>
              </a:rPr>
              <a:t>Nu fi supărat!</a:t>
            </a:r>
          </a:p>
          <a:p>
            <a:pPr algn="ctr">
              <a:defRPr/>
            </a:pPr>
            <a:r>
              <a:rPr lang="ro-RO" sz="2400" dirty="0">
                <a:solidFill>
                  <a:schemeClr val="tx1"/>
                </a:solidFill>
              </a:rPr>
              <a:t>Mai încearcă!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F55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ulă de gânduri: nor 3">
            <a:extLst>
              <a:ext uri="{FF2B5EF4-FFF2-40B4-BE49-F238E27FC236}">
                <a16:creationId xmlns:a16="http://schemas.microsoft.com/office/drawing/2014/main" id="{C81324C9-A49F-201A-A72C-C4B88106AAF1}"/>
              </a:ext>
            </a:extLst>
          </p:cNvPr>
          <p:cNvSpPr/>
          <p:nvPr/>
        </p:nvSpPr>
        <p:spPr>
          <a:xfrm>
            <a:off x="1066800" y="1035050"/>
            <a:ext cx="5410200" cy="2241550"/>
          </a:xfrm>
          <a:prstGeom prst="cloudCallout">
            <a:avLst>
              <a:gd name="adj1" fmla="val 81336"/>
              <a:gd name="adj2" fmla="val 34184"/>
            </a:avLst>
          </a:prstGeom>
          <a:solidFill>
            <a:schemeClr val="bg1"/>
          </a:solidFill>
          <a:ln w="28575">
            <a:solidFill>
              <a:srgbClr val="25C7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2771" name="Imagine 5">
            <a:extLst>
              <a:ext uri="{FF2B5EF4-FFF2-40B4-BE49-F238E27FC236}">
                <a16:creationId xmlns:a16="http://schemas.microsoft.com/office/drawing/2014/main" id="{9AAC97CD-1F60-4879-419E-7E58E3154C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0599" y="1180306"/>
            <a:ext cx="4167188" cy="588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2" name="Titlu 1">
            <a:extLst>
              <a:ext uri="{FF2B5EF4-FFF2-40B4-BE49-F238E27FC236}">
                <a16:creationId xmlns:a16="http://schemas.microsoft.com/office/drawing/2014/main" id="{64FDCBC1-4C40-8309-579E-85FE6FD0F04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106363"/>
            <a:ext cx="8077200" cy="966787"/>
          </a:xfrm>
        </p:spPr>
        <p:txBody>
          <a:bodyPr/>
          <a:lstStyle/>
          <a:p>
            <a:pPr algn="ctr"/>
            <a:r>
              <a:rPr lang="ro-RO" altLang="en-US" sz="3600">
                <a:solidFill>
                  <a:schemeClr val="bg1"/>
                </a:solidFill>
              </a:rPr>
              <a:t>Găsește forma geometrică care are aceeași formă și culoare.</a:t>
            </a:r>
            <a:endParaRPr lang="en-US" altLang="en-US" sz="3600">
              <a:solidFill>
                <a:schemeClr val="bg1"/>
              </a:solidFill>
            </a:endParaRPr>
          </a:p>
        </p:txBody>
      </p:sp>
      <p:sp>
        <p:nvSpPr>
          <p:cNvPr id="12" name="Triunghi isoscel 11">
            <a:hlinkClick r:id="rId5" action="ppaction://hlinksldjump"/>
            <a:extLst>
              <a:ext uri="{FF2B5EF4-FFF2-40B4-BE49-F238E27FC236}">
                <a16:creationId xmlns:a16="http://schemas.microsoft.com/office/drawing/2014/main" id="{72545067-088B-3687-F55C-5D975AD865E2}"/>
              </a:ext>
            </a:extLst>
          </p:cNvPr>
          <p:cNvSpPr/>
          <p:nvPr/>
        </p:nvSpPr>
        <p:spPr>
          <a:xfrm>
            <a:off x="5033962" y="3819525"/>
            <a:ext cx="819150" cy="811213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" name="Schemă logică: conector 12">
            <a:hlinkClick r:id="rId5" action="ppaction://hlinksldjump"/>
            <a:extLst>
              <a:ext uri="{FF2B5EF4-FFF2-40B4-BE49-F238E27FC236}">
                <a16:creationId xmlns:a16="http://schemas.microsoft.com/office/drawing/2014/main" id="{284548F1-72D0-3D73-64F2-01D8D266942B}"/>
              </a:ext>
            </a:extLst>
          </p:cNvPr>
          <p:cNvSpPr/>
          <p:nvPr/>
        </p:nvSpPr>
        <p:spPr>
          <a:xfrm>
            <a:off x="4989513" y="5173663"/>
            <a:ext cx="690562" cy="682625"/>
          </a:xfrm>
          <a:prstGeom prst="flowChartConnector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Schemă logică: proces 9">
            <a:hlinkClick r:id="rId5" action="ppaction://hlinksldjump"/>
            <a:extLst>
              <a:ext uri="{FF2B5EF4-FFF2-40B4-BE49-F238E27FC236}">
                <a16:creationId xmlns:a16="http://schemas.microsoft.com/office/drawing/2014/main" id="{8DDBC2F2-AB84-51BE-F694-5FDE2250A55F}"/>
              </a:ext>
            </a:extLst>
          </p:cNvPr>
          <p:cNvSpPr/>
          <p:nvPr/>
        </p:nvSpPr>
        <p:spPr>
          <a:xfrm>
            <a:off x="2345531" y="5395913"/>
            <a:ext cx="1296988" cy="460375"/>
          </a:xfrm>
          <a:prstGeom prst="flowChartProces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Schemă logică: proces 1">
            <a:extLst>
              <a:ext uri="{FF2B5EF4-FFF2-40B4-BE49-F238E27FC236}">
                <a16:creationId xmlns:a16="http://schemas.microsoft.com/office/drawing/2014/main" id="{6B58C402-EDFC-A33B-2400-23E61233DD6E}"/>
              </a:ext>
            </a:extLst>
          </p:cNvPr>
          <p:cNvSpPr/>
          <p:nvPr/>
        </p:nvSpPr>
        <p:spPr>
          <a:xfrm>
            <a:off x="2994025" y="1358900"/>
            <a:ext cx="1816100" cy="1612900"/>
          </a:xfrm>
          <a:prstGeom prst="flowChartProces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Schemă logică: proces 8">
            <a:hlinkClick r:id="rId5" action="ppaction://hlinksldjump"/>
            <a:extLst>
              <a:ext uri="{FF2B5EF4-FFF2-40B4-BE49-F238E27FC236}">
                <a16:creationId xmlns:a16="http://schemas.microsoft.com/office/drawing/2014/main" id="{927F02FC-BF7B-B6F7-483C-2EE26703E2D8}"/>
              </a:ext>
            </a:extLst>
          </p:cNvPr>
          <p:cNvSpPr/>
          <p:nvPr/>
        </p:nvSpPr>
        <p:spPr>
          <a:xfrm>
            <a:off x="3068638" y="3788568"/>
            <a:ext cx="865187" cy="738188"/>
          </a:xfrm>
          <a:prstGeom prst="flowChartProces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Schemă logică: proces 4">
            <a:hlinkClick r:id="rId6" action="ppaction://hlinksldjump"/>
            <a:extLst>
              <a:ext uri="{FF2B5EF4-FFF2-40B4-BE49-F238E27FC236}">
                <a16:creationId xmlns:a16="http://schemas.microsoft.com/office/drawing/2014/main" id="{4534FC91-AD31-3F4C-2643-851D70903827}"/>
              </a:ext>
            </a:extLst>
          </p:cNvPr>
          <p:cNvSpPr/>
          <p:nvPr/>
        </p:nvSpPr>
        <p:spPr>
          <a:xfrm>
            <a:off x="1277938" y="4121150"/>
            <a:ext cx="866775" cy="811213"/>
          </a:xfrm>
          <a:prstGeom prst="flowChartProces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3" name="Găsește forma g (2)">
            <a:hlinkClick r:id="" action="ppaction://media"/>
            <a:extLst>
              <a:ext uri="{FF2B5EF4-FFF2-40B4-BE49-F238E27FC236}">
                <a16:creationId xmlns:a16="http://schemas.microsoft.com/office/drawing/2014/main" id="{98474312-BE61-5B68-FC2A-0DF8007C4F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25200" y="295593"/>
            <a:ext cx="884713" cy="884713"/>
          </a:xfrm>
          <a:prstGeom prst="rect">
            <a:avLst/>
          </a:prstGeom>
          <a:solidFill>
            <a:srgbClr val="60A500"/>
          </a:solidFill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6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CasetăText 7202">
            <a:extLst>
              <a:ext uri="{FF2B5EF4-FFF2-40B4-BE49-F238E27FC236}">
                <a16:creationId xmlns:a16="http://schemas.microsoft.com/office/drawing/2014/main" id="{92FEEAF3-56B0-4BF7-A752-5D4A4FFF9E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1750" y="914400"/>
            <a:ext cx="12223750" cy="5943600"/>
          </a:xfrm>
          <a:prstGeom prst="rect">
            <a:avLst/>
          </a:prstGeom>
          <a:solidFill>
            <a:srgbClr val="F8F8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4" name="Bulă de gânduri: nor 3">
            <a:extLst>
              <a:ext uri="{FF2B5EF4-FFF2-40B4-BE49-F238E27FC236}">
                <a16:creationId xmlns:a16="http://schemas.microsoft.com/office/drawing/2014/main" id="{D0962E2F-3B88-25F9-866A-9E0EA50148EA}"/>
              </a:ext>
            </a:extLst>
          </p:cNvPr>
          <p:cNvSpPr/>
          <p:nvPr/>
        </p:nvSpPr>
        <p:spPr>
          <a:xfrm>
            <a:off x="3344987" y="1341880"/>
            <a:ext cx="4429125" cy="1934720"/>
          </a:xfrm>
          <a:prstGeom prst="cloudCallout">
            <a:avLst>
              <a:gd name="adj1" fmla="val 80746"/>
              <a:gd name="adj2" fmla="val 23778"/>
            </a:avLst>
          </a:prstGeom>
          <a:solidFill>
            <a:srgbClr val="F8F8F8"/>
          </a:solidFill>
          <a:ln w="28575">
            <a:solidFill>
              <a:srgbClr val="25C7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24580" name="Imagine 5">
            <a:extLst>
              <a:ext uri="{FF2B5EF4-FFF2-40B4-BE49-F238E27FC236}">
                <a16:creationId xmlns:a16="http://schemas.microsoft.com/office/drawing/2014/main" id="{946FBE72-85EE-0B53-554F-477FD554B9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5912" y="1256855"/>
            <a:ext cx="3725860" cy="5258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CasetăText 6">
            <a:extLst>
              <a:ext uri="{FF2B5EF4-FFF2-40B4-BE49-F238E27FC236}">
                <a16:creationId xmlns:a16="http://schemas.microsoft.com/office/drawing/2014/main" id="{0F0909CF-0D49-1D1D-0381-128626EB68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3718" y="1742547"/>
            <a:ext cx="4813283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o-RO" altLang="en-US" sz="2400" dirty="0">
                <a:latin typeface="+mn-lt"/>
              </a:rPr>
              <a:t>Super!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o-RO" altLang="en-US" sz="2400" dirty="0">
                <a:latin typeface="+mn-lt"/>
              </a:rPr>
              <a:t>Ai trecut la următoarea probă a jocului.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 dirty="0">
              <a:latin typeface="Arial" panose="020B0604020202020204" pitchFamily="34" charset="0"/>
            </a:endParaRPr>
          </a:p>
        </p:txBody>
      </p:sp>
      <p:sp>
        <p:nvSpPr>
          <p:cNvPr id="2" name="Săgeată: dreapta 1">
            <a:hlinkClick r:id="rId5" action="ppaction://hlinksldjump"/>
            <a:extLst>
              <a:ext uri="{FF2B5EF4-FFF2-40B4-BE49-F238E27FC236}">
                <a16:creationId xmlns:a16="http://schemas.microsoft.com/office/drawing/2014/main" id="{64911E88-F69A-684D-2FDE-89166B10AAA9}"/>
              </a:ext>
            </a:extLst>
          </p:cNvPr>
          <p:cNvSpPr/>
          <p:nvPr/>
        </p:nvSpPr>
        <p:spPr>
          <a:xfrm>
            <a:off x="10009188" y="6172200"/>
            <a:ext cx="1839912" cy="6207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24583" name="Imagine 7205">
            <a:extLst>
              <a:ext uri="{FF2B5EF4-FFF2-40B4-BE49-F238E27FC236}">
                <a16:creationId xmlns:a16="http://schemas.microsoft.com/office/drawing/2014/main" id="{89E05235-E4EB-69EF-73EE-D79341DFF9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412" y="1241615"/>
            <a:ext cx="3300377" cy="546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4" name="Imagine 4">
            <a:extLst>
              <a:ext uri="{FF2B5EF4-FFF2-40B4-BE49-F238E27FC236}">
                <a16:creationId xmlns:a16="http://schemas.microsoft.com/office/drawing/2014/main" id="{557B3265-D9FD-9631-EA5F-7B979C0004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8413" y="3870308"/>
            <a:ext cx="2157412" cy="2136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0C9542FC-3C73-3C71-B181-3937D383C6A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17442" y="-18369"/>
            <a:ext cx="1859441" cy="1865538"/>
          </a:xfrm>
          <a:prstGeom prst="rect">
            <a:avLst/>
          </a:prstGeom>
        </p:spPr>
      </p:pic>
      <p:pic>
        <p:nvPicPr>
          <p:cNvPr id="6" name="Imagine 5">
            <a:extLst>
              <a:ext uri="{FF2B5EF4-FFF2-40B4-BE49-F238E27FC236}">
                <a16:creationId xmlns:a16="http://schemas.microsoft.com/office/drawing/2014/main" id="{1E524397-2282-50F2-212E-BBF905FCEDC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68423" y="-50855"/>
            <a:ext cx="1383912" cy="1383912"/>
          </a:xfrm>
          <a:prstGeom prst="rect">
            <a:avLst/>
          </a:prstGeom>
        </p:spPr>
      </p:pic>
      <p:pic>
        <p:nvPicPr>
          <p:cNvPr id="7" name="Imagine 6">
            <a:extLst>
              <a:ext uri="{FF2B5EF4-FFF2-40B4-BE49-F238E27FC236}">
                <a16:creationId xmlns:a16="http://schemas.microsoft.com/office/drawing/2014/main" id="{6C42D2BB-2B43-7F54-14AB-863412D672B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57514" y="-45776"/>
            <a:ext cx="1383912" cy="1383912"/>
          </a:xfrm>
          <a:prstGeom prst="rect">
            <a:avLst/>
          </a:prstGeom>
        </p:spPr>
      </p:pic>
      <p:pic>
        <p:nvPicPr>
          <p:cNvPr id="8" name="Imagine 7">
            <a:extLst>
              <a:ext uri="{FF2B5EF4-FFF2-40B4-BE49-F238E27FC236}">
                <a16:creationId xmlns:a16="http://schemas.microsoft.com/office/drawing/2014/main" id="{5E53C671-8082-70BA-52D1-DDD74F3B743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19445" y="45263"/>
            <a:ext cx="1383912" cy="1383912"/>
          </a:xfrm>
          <a:prstGeom prst="rect">
            <a:avLst/>
          </a:prstGeom>
        </p:spPr>
      </p:pic>
      <p:pic>
        <p:nvPicPr>
          <p:cNvPr id="9" name="Imagine 8">
            <a:extLst>
              <a:ext uri="{FF2B5EF4-FFF2-40B4-BE49-F238E27FC236}">
                <a16:creationId xmlns:a16="http://schemas.microsoft.com/office/drawing/2014/main" id="{76068B96-9ADF-779A-974C-E80199970F0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24501" y="46264"/>
            <a:ext cx="1383912" cy="1383912"/>
          </a:xfrm>
          <a:prstGeom prst="rect">
            <a:avLst/>
          </a:prstGeom>
        </p:spPr>
      </p:pic>
      <p:pic>
        <p:nvPicPr>
          <p:cNvPr id="10" name="Imagine 9">
            <a:extLst>
              <a:ext uri="{FF2B5EF4-FFF2-40B4-BE49-F238E27FC236}">
                <a16:creationId xmlns:a16="http://schemas.microsoft.com/office/drawing/2014/main" id="{6739B276-9257-48CB-E07F-46033C72849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318635" y="0"/>
            <a:ext cx="1859441" cy="1865538"/>
          </a:xfrm>
          <a:prstGeom prst="rect">
            <a:avLst/>
          </a:prstGeom>
        </p:spPr>
      </p:pic>
      <p:pic>
        <p:nvPicPr>
          <p:cNvPr id="11" name="Imagine 10">
            <a:extLst>
              <a:ext uri="{FF2B5EF4-FFF2-40B4-BE49-F238E27FC236}">
                <a16:creationId xmlns:a16="http://schemas.microsoft.com/office/drawing/2014/main" id="{A0503329-CF2E-828E-A5BD-57E2D9F9A61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37149" y="-25457"/>
            <a:ext cx="1859441" cy="1865538"/>
          </a:xfrm>
          <a:prstGeom prst="rect">
            <a:avLst/>
          </a:prstGeom>
        </p:spPr>
      </p:pic>
      <p:pic>
        <p:nvPicPr>
          <p:cNvPr id="12" name="Imagine 11">
            <a:extLst>
              <a:ext uri="{FF2B5EF4-FFF2-40B4-BE49-F238E27FC236}">
                <a16:creationId xmlns:a16="http://schemas.microsoft.com/office/drawing/2014/main" id="{161A1083-AD25-9C74-24D6-D21E158BFF0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571641" y="46717"/>
            <a:ext cx="1859441" cy="1865538"/>
          </a:xfrm>
          <a:prstGeom prst="rect">
            <a:avLst/>
          </a:prstGeom>
        </p:spPr>
      </p:pic>
      <p:pic>
        <p:nvPicPr>
          <p:cNvPr id="13" name="Supeer! Ai trec">
            <a:hlinkClick r:id="" action="ppaction://media"/>
            <a:extLst>
              <a:ext uri="{FF2B5EF4-FFF2-40B4-BE49-F238E27FC236}">
                <a16:creationId xmlns:a16="http://schemas.microsoft.com/office/drawing/2014/main" id="{F2101D85-27BA-6D39-B390-BDD31D4B01B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023577" y="293513"/>
            <a:ext cx="887412" cy="887412"/>
          </a:xfrm>
          <a:prstGeom prst="rect">
            <a:avLst/>
          </a:prstGeom>
          <a:solidFill>
            <a:srgbClr val="60A500"/>
          </a:solidFill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56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Imagine 5">
            <a:extLst>
              <a:ext uri="{FF2B5EF4-FFF2-40B4-BE49-F238E27FC236}">
                <a16:creationId xmlns:a16="http://schemas.microsoft.com/office/drawing/2014/main" id="{C5F48140-A43E-3863-9665-7E01602694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1237" y="1066800"/>
            <a:ext cx="3870325" cy="546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13" name="Săgeată: dreapta 7212">
            <a:hlinkClick r:id="rId5" action="ppaction://hlinksldjump"/>
            <a:extLst>
              <a:ext uri="{FF2B5EF4-FFF2-40B4-BE49-F238E27FC236}">
                <a16:creationId xmlns:a16="http://schemas.microsoft.com/office/drawing/2014/main" id="{4B518B14-42BF-C872-781B-5DAEB8312E9B}"/>
              </a:ext>
            </a:extLst>
          </p:cNvPr>
          <p:cNvSpPr/>
          <p:nvPr/>
        </p:nvSpPr>
        <p:spPr>
          <a:xfrm flipH="1">
            <a:off x="381000" y="5955070"/>
            <a:ext cx="1839913" cy="62071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25606" name="Imagine 7214">
            <a:extLst>
              <a:ext uri="{FF2B5EF4-FFF2-40B4-BE49-F238E27FC236}">
                <a16:creationId xmlns:a16="http://schemas.microsoft.com/office/drawing/2014/main" id="{7FEA7C47-DB3B-A484-5D39-43F079668F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55" t="25043" r="35455" b="34749"/>
          <a:stretch>
            <a:fillRect/>
          </a:stretch>
        </p:blipFill>
        <p:spPr bwMode="auto">
          <a:xfrm>
            <a:off x="3352800" y="3096986"/>
            <a:ext cx="2895600" cy="2999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Bulă de gânduri: nor 1">
            <a:extLst>
              <a:ext uri="{FF2B5EF4-FFF2-40B4-BE49-F238E27FC236}">
                <a16:creationId xmlns:a16="http://schemas.microsoft.com/office/drawing/2014/main" id="{ED2CA882-4367-103F-D813-D5DDD6CCDA96}"/>
              </a:ext>
            </a:extLst>
          </p:cNvPr>
          <p:cNvSpPr/>
          <p:nvPr/>
        </p:nvSpPr>
        <p:spPr>
          <a:xfrm>
            <a:off x="2743200" y="1285905"/>
            <a:ext cx="4495800" cy="1495395"/>
          </a:xfrm>
          <a:prstGeom prst="cloudCallout">
            <a:avLst>
              <a:gd name="adj1" fmla="val 65401"/>
              <a:gd name="adj2" fmla="val 44864"/>
            </a:avLst>
          </a:prstGeom>
          <a:solidFill>
            <a:schemeClr val="bg1"/>
          </a:solidFill>
          <a:ln w="28575">
            <a:solidFill>
              <a:srgbClr val="25C7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o-RO" sz="2400" dirty="0">
                <a:solidFill>
                  <a:schemeClr val="tx1"/>
                </a:solidFill>
              </a:rPr>
              <a:t>Nu te grăbi! </a:t>
            </a:r>
          </a:p>
          <a:p>
            <a:pPr algn="ctr">
              <a:defRPr/>
            </a:pPr>
            <a:r>
              <a:rPr lang="ro-RO" sz="2400" dirty="0">
                <a:solidFill>
                  <a:schemeClr val="tx1"/>
                </a:solidFill>
              </a:rPr>
              <a:t>Ascultă cu mare atenție cerința.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4" name="Nu te grăbi! As (2)">
            <a:hlinkClick r:id="" action="ppaction://media"/>
            <a:extLst>
              <a:ext uri="{FF2B5EF4-FFF2-40B4-BE49-F238E27FC236}">
                <a16:creationId xmlns:a16="http://schemas.microsoft.com/office/drawing/2014/main" id="{A224A5A5-8C44-00E4-6A5B-11F4E345CAF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049000" y="411162"/>
            <a:ext cx="838200" cy="838200"/>
          </a:xfrm>
          <a:prstGeom prst="rect">
            <a:avLst/>
          </a:prstGeom>
          <a:solidFill>
            <a:srgbClr val="60A500"/>
          </a:solidFill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F55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ulă de gânduri: nor 3">
            <a:extLst>
              <a:ext uri="{FF2B5EF4-FFF2-40B4-BE49-F238E27FC236}">
                <a16:creationId xmlns:a16="http://schemas.microsoft.com/office/drawing/2014/main" id="{612FABCA-FC2F-8A81-2BE5-69C06AACFD52}"/>
              </a:ext>
            </a:extLst>
          </p:cNvPr>
          <p:cNvSpPr/>
          <p:nvPr/>
        </p:nvSpPr>
        <p:spPr>
          <a:xfrm>
            <a:off x="1066800" y="1035050"/>
            <a:ext cx="5410200" cy="2241550"/>
          </a:xfrm>
          <a:prstGeom prst="cloudCallout">
            <a:avLst>
              <a:gd name="adj1" fmla="val 81336"/>
              <a:gd name="adj2" fmla="val 34184"/>
            </a:avLst>
          </a:prstGeom>
          <a:solidFill>
            <a:schemeClr val="bg1"/>
          </a:solidFill>
          <a:ln w="28575">
            <a:solidFill>
              <a:srgbClr val="25C7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26627" name="Imagine 5">
            <a:extLst>
              <a:ext uri="{FF2B5EF4-FFF2-40B4-BE49-F238E27FC236}">
                <a16:creationId xmlns:a16="http://schemas.microsoft.com/office/drawing/2014/main" id="{B9F4A9D2-A1ED-718A-AB03-C921AC9A65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9285" y="892985"/>
            <a:ext cx="4167188" cy="588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8" name="Titlu 1">
            <a:extLst>
              <a:ext uri="{FF2B5EF4-FFF2-40B4-BE49-F238E27FC236}">
                <a16:creationId xmlns:a16="http://schemas.microsoft.com/office/drawing/2014/main" id="{A692713D-FCAE-8604-0868-3CA98878242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106363"/>
            <a:ext cx="8077200" cy="966787"/>
          </a:xfrm>
        </p:spPr>
        <p:txBody>
          <a:bodyPr/>
          <a:lstStyle/>
          <a:p>
            <a:pPr algn="ctr"/>
            <a:r>
              <a:rPr lang="ro-RO" altLang="en-US" sz="3600" dirty="0">
                <a:solidFill>
                  <a:schemeClr val="bg1"/>
                </a:solidFill>
              </a:rPr>
              <a:t>Găsește forma geometrică care are aceeași formă, mărime și culoare.</a:t>
            </a:r>
            <a:endParaRPr lang="en-US" altLang="en-US" sz="3600" dirty="0">
              <a:solidFill>
                <a:schemeClr val="bg1"/>
              </a:solidFill>
            </a:endParaRPr>
          </a:p>
        </p:txBody>
      </p:sp>
      <p:sp>
        <p:nvSpPr>
          <p:cNvPr id="12" name="Triunghi isoscel 11">
            <a:hlinkClick r:id="rId5" action="ppaction://hlinksldjump"/>
            <a:extLst>
              <a:ext uri="{FF2B5EF4-FFF2-40B4-BE49-F238E27FC236}">
                <a16:creationId xmlns:a16="http://schemas.microsoft.com/office/drawing/2014/main" id="{164E7929-BA55-B5D3-616F-403BEF567016}"/>
              </a:ext>
            </a:extLst>
          </p:cNvPr>
          <p:cNvSpPr/>
          <p:nvPr/>
        </p:nvSpPr>
        <p:spPr>
          <a:xfrm>
            <a:off x="2585636" y="3886744"/>
            <a:ext cx="819150" cy="811212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" name="Schemă logică: conector 12">
            <a:hlinkClick r:id="rId5" action="ppaction://hlinksldjump"/>
            <a:extLst>
              <a:ext uri="{FF2B5EF4-FFF2-40B4-BE49-F238E27FC236}">
                <a16:creationId xmlns:a16="http://schemas.microsoft.com/office/drawing/2014/main" id="{BC0BC43C-4F05-1216-FAB4-DEDB42A36409}"/>
              </a:ext>
            </a:extLst>
          </p:cNvPr>
          <p:cNvSpPr/>
          <p:nvPr/>
        </p:nvSpPr>
        <p:spPr>
          <a:xfrm>
            <a:off x="4205494" y="5482431"/>
            <a:ext cx="690562" cy="681037"/>
          </a:xfrm>
          <a:prstGeom prst="flowChartConnector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Schemă logică: proces 4">
            <a:extLst>
              <a:ext uri="{FF2B5EF4-FFF2-40B4-BE49-F238E27FC236}">
                <a16:creationId xmlns:a16="http://schemas.microsoft.com/office/drawing/2014/main" id="{FA807AB2-87D5-9025-6DF7-BCCA54C01CCD}"/>
              </a:ext>
            </a:extLst>
          </p:cNvPr>
          <p:cNvSpPr/>
          <p:nvPr/>
        </p:nvSpPr>
        <p:spPr>
          <a:xfrm>
            <a:off x="2624138" y="1552575"/>
            <a:ext cx="2235200" cy="1206500"/>
          </a:xfrm>
          <a:prstGeom prst="flowChartProces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Schemă logică: proces 5">
            <a:hlinkClick r:id="rId5" action="ppaction://hlinksldjump"/>
            <a:extLst>
              <a:ext uri="{FF2B5EF4-FFF2-40B4-BE49-F238E27FC236}">
                <a16:creationId xmlns:a16="http://schemas.microsoft.com/office/drawing/2014/main" id="{8D854A12-AB41-C0E4-1D96-A94467A13779}"/>
              </a:ext>
            </a:extLst>
          </p:cNvPr>
          <p:cNvSpPr/>
          <p:nvPr/>
        </p:nvSpPr>
        <p:spPr>
          <a:xfrm>
            <a:off x="336550" y="3352800"/>
            <a:ext cx="1797050" cy="1524000"/>
          </a:xfrm>
          <a:prstGeom prst="flowChartProces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Schemă logică: proces 7">
            <a:hlinkClick r:id="rId6" action="ppaction://hlinksldjump"/>
            <a:extLst>
              <a:ext uri="{FF2B5EF4-FFF2-40B4-BE49-F238E27FC236}">
                <a16:creationId xmlns:a16="http://schemas.microsoft.com/office/drawing/2014/main" id="{AF8BFD29-EAB1-85AF-691F-DCB51367AD1E}"/>
              </a:ext>
            </a:extLst>
          </p:cNvPr>
          <p:cNvSpPr/>
          <p:nvPr/>
        </p:nvSpPr>
        <p:spPr>
          <a:xfrm>
            <a:off x="4675973" y="3892327"/>
            <a:ext cx="2235200" cy="1204912"/>
          </a:xfrm>
          <a:prstGeom prst="flowChartProces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Schemă logică: proces 9">
            <a:hlinkClick r:id="rId5" action="ppaction://hlinksldjump"/>
            <a:extLst>
              <a:ext uri="{FF2B5EF4-FFF2-40B4-BE49-F238E27FC236}">
                <a16:creationId xmlns:a16="http://schemas.microsoft.com/office/drawing/2014/main" id="{61A372FE-2D6F-AB66-26DB-901EE690E871}"/>
              </a:ext>
            </a:extLst>
          </p:cNvPr>
          <p:cNvSpPr/>
          <p:nvPr/>
        </p:nvSpPr>
        <p:spPr>
          <a:xfrm>
            <a:off x="2020156" y="5486944"/>
            <a:ext cx="1296988" cy="458787"/>
          </a:xfrm>
          <a:prstGeom prst="flowChartProces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3" name="Găsește forma g (3)">
            <a:hlinkClick r:id="" action="ppaction://media"/>
            <a:extLst>
              <a:ext uri="{FF2B5EF4-FFF2-40B4-BE49-F238E27FC236}">
                <a16:creationId xmlns:a16="http://schemas.microsoft.com/office/drawing/2014/main" id="{AD6544E5-95C6-325C-B884-E13309F954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967757" y="381000"/>
            <a:ext cx="966786" cy="966786"/>
          </a:xfrm>
          <a:prstGeom prst="rect">
            <a:avLst/>
          </a:prstGeom>
          <a:solidFill>
            <a:srgbClr val="60A500"/>
          </a:solidFill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3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CasetăText 7202">
            <a:extLst>
              <a:ext uri="{FF2B5EF4-FFF2-40B4-BE49-F238E27FC236}">
                <a16:creationId xmlns:a16="http://schemas.microsoft.com/office/drawing/2014/main" id="{952C477D-2B2F-2E57-5946-85C04442A1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1750" y="914400"/>
            <a:ext cx="12223750" cy="5943600"/>
          </a:xfrm>
          <a:prstGeom prst="rect">
            <a:avLst/>
          </a:prstGeom>
          <a:solidFill>
            <a:srgbClr val="F8F8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4" name="Bulă de gânduri: nor 3">
            <a:extLst>
              <a:ext uri="{FF2B5EF4-FFF2-40B4-BE49-F238E27FC236}">
                <a16:creationId xmlns:a16="http://schemas.microsoft.com/office/drawing/2014/main" id="{B0E68088-6339-C283-C54C-DD3847A7BF8E}"/>
              </a:ext>
            </a:extLst>
          </p:cNvPr>
          <p:cNvSpPr/>
          <p:nvPr/>
        </p:nvSpPr>
        <p:spPr>
          <a:xfrm>
            <a:off x="3124200" y="1630750"/>
            <a:ext cx="4952999" cy="1951832"/>
          </a:xfrm>
          <a:prstGeom prst="cloudCallout">
            <a:avLst>
              <a:gd name="adj1" fmla="val 80746"/>
              <a:gd name="adj2" fmla="val 23778"/>
            </a:avLst>
          </a:prstGeom>
          <a:solidFill>
            <a:srgbClr val="F8F8F8"/>
          </a:solidFill>
          <a:ln w="28575">
            <a:solidFill>
              <a:srgbClr val="25C7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27652" name="Imagine 5">
            <a:extLst>
              <a:ext uri="{FF2B5EF4-FFF2-40B4-BE49-F238E27FC236}">
                <a16:creationId xmlns:a16="http://schemas.microsoft.com/office/drawing/2014/main" id="{F73C6901-5A75-3811-ED02-0624C2A742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876" y="1081878"/>
            <a:ext cx="3870325" cy="546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3" name="CasetăText 6">
            <a:extLst>
              <a:ext uri="{FF2B5EF4-FFF2-40B4-BE49-F238E27FC236}">
                <a16:creationId xmlns:a16="http://schemas.microsoft.com/office/drawing/2014/main" id="{451096F8-9961-72AF-DC97-80AC1275BE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1896379"/>
            <a:ext cx="480060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o-RO" altLang="en-US" sz="2400" dirty="0">
                <a:latin typeface="+mn-lt"/>
              </a:rPr>
              <a:t>Felicitări!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o-RO" altLang="en-US" sz="2400" dirty="0">
                <a:latin typeface="+mn-lt"/>
              </a:rPr>
              <a:t>Ești foarte bun la acest joc!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o-RO" altLang="en-US" sz="2400" dirty="0">
                <a:latin typeface="+mn-lt"/>
              </a:rPr>
              <a:t>Poți trece la următoarea probă.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 dirty="0">
              <a:latin typeface="Arial" panose="020B0604020202020204" pitchFamily="34" charset="0"/>
            </a:endParaRPr>
          </a:p>
        </p:txBody>
      </p:sp>
      <p:sp>
        <p:nvSpPr>
          <p:cNvPr id="2" name="Săgeată: dreapta 1">
            <a:hlinkClick r:id="rId5" action="ppaction://hlinksldjump"/>
            <a:extLst>
              <a:ext uri="{FF2B5EF4-FFF2-40B4-BE49-F238E27FC236}">
                <a16:creationId xmlns:a16="http://schemas.microsoft.com/office/drawing/2014/main" id="{A744733F-3308-F5A4-8A74-C2E5C5937284}"/>
              </a:ext>
            </a:extLst>
          </p:cNvPr>
          <p:cNvSpPr/>
          <p:nvPr/>
        </p:nvSpPr>
        <p:spPr>
          <a:xfrm>
            <a:off x="10009188" y="6172200"/>
            <a:ext cx="1839912" cy="6207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27655" name="Imagine 7205">
            <a:extLst>
              <a:ext uri="{FF2B5EF4-FFF2-40B4-BE49-F238E27FC236}">
                <a16:creationId xmlns:a16="http://schemas.microsoft.com/office/drawing/2014/main" id="{E4AD04E1-D752-9052-F7D7-AA261842C5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" y="963610"/>
            <a:ext cx="3443288" cy="569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6" name="Imagine 4">
            <a:extLst>
              <a:ext uri="{FF2B5EF4-FFF2-40B4-BE49-F238E27FC236}">
                <a16:creationId xmlns:a16="http://schemas.microsoft.com/office/drawing/2014/main" id="{F9674F5D-F811-16F9-D51E-B140E011E7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6174" y="3743457"/>
            <a:ext cx="2323903" cy="2300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Felicitări! Eșt">
            <a:hlinkClick r:id="" action="ppaction://media"/>
            <a:extLst>
              <a:ext uri="{FF2B5EF4-FFF2-40B4-BE49-F238E27FC236}">
                <a16:creationId xmlns:a16="http://schemas.microsoft.com/office/drawing/2014/main" id="{A868FE69-58F4-936A-59B9-A51F4C9887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04245" y="313535"/>
            <a:ext cx="829465" cy="829465"/>
          </a:xfrm>
          <a:prstGeom prst="rect">
            <a:avLst/>
          </a:prstGeom>
          <a:solidFill>
            <a:srgbClr val="60A500"/>
          </a:solidFill>
        </p:spPr>
      </p:pic>
      <p:pic>
        <p:nvPicPr>
          <p:cNvPr id="5" name="Imagine 4">
            <a:extLst>
              <a:ext uri="{FF2B5EF4-FFF2-40B4-BE49-F238E27FC236}">
                <a16:creationId xmlns:a16="http://schemas.microsoft.com/office/drawing/2014/main" id="{D897A4C1-1B44-DDB3-8399-F53D9A0EA18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49512" y="-18369"/>
            <a:ext cx="1859441" cy="1865538"/>
          </a:xfrm>
          <a:prstGeom prst="rect">
            <a:avLst/>
          </a:prstGeom>
        </p:spPr>
      </p:pic>
      <p:pic>
        <p:nvPicPr>
          <p:cNvPr id="6" name="Imagine 5">
            <a:extLst>
              <a:ext uri="{FF2B5EF4-FFF2-40B4-BE49-F238E27FC236}">
                <a16:creationId xmlns:a16="http://schemas.microsoft.com/office/drawing/2014/main" id="{98C5CB03-EF42-01D7-C8A7-2287DD01448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73545" y="14059"/>
            <a:ext cx="1503641" cy="1508571"/>
          </a:xfrm>
          <a:prstGeom prst="rect">
            <a:avLst/>
          </a:prstGeom>
        </p:spPr>
      </p:pic>
      <p:pic>
        <p:nvPicPr>
          <p:cNvPr id="7" name="Imagine 6">
            <a:extLst>
              <a:ext uri="{FF2B5EF4-FFF2-40B4-BE49-F238E27FC236}">
                <a16:creationId xmlns:a16="http://schemas.microsoft.com/office/drawing/2014/main" id="{A4C7D719-BF50-E9D3-D03B-B87D700A614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50685" y="-75051"/>
            <a:ext cx="1859441" cy="1865538"/>
          </a:xfrm>
          <a:prstGeom prst="rect">
            <a:avLst/>
          </a:prstGeom>
        </p:spPr>
      </p:pic>
      <p:pic>
        <p:nvPicPr>
          <p:cNvPr id="8" name="Imagine 7">
            <a:extLst>
              <a:ext uri="{FF2B5EF4-FFF2-40B4-BE49-F238E27FC236}">
                <a16:creationId xmlns:a16="http://schemas.microsoft.com/office/drawing/2014/main" id="{C76EE877-54C6-8943-BCDD-67E0067608C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342899" y="0"/>
            <a:ext cx="1638299" cy="1643671"/>
          </a:xfrm>
          <a:prstGeom prst="rect">
            <a:avLst/>
          </a:prstGeom>
        </p:spPr>
      </p:pic>
      <p:pic>
        <p:nvPicPr>
          <p:cNvPr id="9" name="Imagine 8">
            <a:extLst>
              <a:ext uri="{FF2B5EF4-FFF2-40B4-BE49-F238E27FC236}">
                <a16:creationId xmlns:a16="http://schemas.microsoft.com/office/drawing/2014/main" id="{E41E990B-60FE-2DDB-02C6-C124BAA86FC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627591" y="5295"/>
            <a:ext cx="1499746" cy="1505843"/>
          </a:xfrm>
          <a:prstGeom prst="rect">
            <a:avLst/>
          </a:prstGeom>
        </p:spPr>
      </p:pic>
      <p:pic>
        <p:nvPicPr>
          <p:cNvPr id="10" name="Imagine 9">
            <a:extLst>
              <a:ext uri="{FF2B5EF4-FFF2-40B4-BE49-F238E27FC236}">
                <a16:creationId xmlns:a16="http://schemas.microsoft.com/office/drawing/2014/main" id="{95C4C07C-627A-86DE-5ECE-0B255C1B40B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920636" y="-7885"/>
            <a:ext cx="1791090" cy="179837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4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ulă de gânduri: nor 3">
            <a:extLst>
              <a:ext uri="{FF2B5EF4-FFF2-40B4-BE49-F238E27FC236}">
                <a16:creationId xmlns:a16="http://schemas.microsoft.com/office/drawing/2014/main" id="{422B1A84-1ACE-FA8E-315C-45DA38EB25B2}"/>
              </a:ext>
            </a:extLst>
          </p:cNvPr>
          <p:cNvSpPr/>
          <p:nvPr/>
        </p:nvSpPr>
        <p:spPr>
          <a:xfrm>
            <a:off x="1022100" y="1534952"/>
            <a:ext cx="5964238" cy="1562100"/>
          </a:xfrm>
          <a:prstGeom prst="cloudCallout">
            <a:avLst>
              <a:gd name="adj1" fmla="val 74097"/>
              <a:gd name="adj2" fmla="val 43201"/>
            </a:avLst>
          </a:prstGeom>
          <a:solidFill>
            <a:schemeClr val="bg1"/>
          </a:solidFill>
          <a:ln w="28575">
            <a:solidFill>
              <a:srgbClr val="25C7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28675" name="Imagine 5">
            <a:extLst>
              <a:ext uri="{FF2B5EF4-FFF2-40B4-BE49-F238E27FC236}">
                <a16:creationId xmlns:a16="http://schemas.microsoft.com/office/drawing/2014/main" id="{D39E28CB-09CC-481F-4130-B57C9C3E0F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9267" y="1066800"/>
            <a:ext cx="3870325" cy="546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6" name="CasetăText 6">
            <a:extLst>
              <a:ext uri="{FF2B5EF4-FFF2-40B4-BE49-F238E27FC236}">
                <a16:creationId xmlns:a16="http://schemas.microsoft.com/office/drawing/2014/main" id="{BC77EF7E-F321-5EA9-C7C3-D12EAD5BBB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2855" y="1915952"/>
            <a:ext cx="5723483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o-RO" altLang="en-US" sz="2400" dirty="0">
                <a:latin typeface="+mn-lt"/>
              </a:rPr>
              <a:t>Gândește și apoi alege forma geometrică!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o-RO" altLang="en-US" sz="2400" dirty="0">
                <a:latin typeface="+mn-lt"/>
              </a:rPr>
              <a:t>Nu te grăbi!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 dirty="0">
              <a:latin typeface="Arial" panose="020B0604020202020204" pitchFamily="34" charset="0"/>
            </a:endParaRPr>
          </a:p>
        </p:txBody>
      </p:sp>
      <p:sp>
        <p:nvSpPr>
          <p:cNvPr id="7213" name="Săgeată: dreapta 7212">
            <a:hlinkClick r:id="rId5" action="ppaction://hlinksldjump"/>
            <a:extLst>
              <a:ext uri="{FF2B5EF4-FFF2-40B4-BE49-F238E27FC236}">
                <a16:creationId xmlns:a16="http://schemas.microsoft.com/office/drawing/2014/main" id="{3C29BCA0-F096-3AD4-746C-0C40F8925693}"/>
              </a:ext>
            </a:extLst>
          </p:cNvPr>
          <p:cNvSpPr/>
          <p:nvPr/>
        </p:nvSpPr>
        <p:spPr>
          <a:xfrm flipH="1">
            <a:off x="342898" y="5867400"/>
            <a:ext cx="1839913" cy="62071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28678" name="Imagine 7214">
            <a:extLst>
              <a:ext uri="{FF2B5EF4-FFF2-40B4-BE49-F238E27FC236}">
                <a16:creationId xmlns:a16="http://schemas.microsoft.com/office/drawing/2014/main" id="{1D288B17-0BBC-8D52-B2E1-34DD91F446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55" t="25043" r="35455" b="34749"/>
          <a:stretch>
            <a:fillRect/>
          </a:stretch>
        </p:blipFill>
        <p:spPr bwMode="auto">
          <a:xfrm>
            <a:off x="3429000" y="3397817"/>
            <a:ext cx="2384425" cy="2469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Gândește  și ap">
            <a:hlinkClick r:id="" action="ppaction://media"/>
            <a:extLst>
              <a:ext uri="{FF2B5EF4-FFF2-40B4-BE49-F238E27FC236}">
                <a16:creationId xmlns:a16="http://schemas.microsoft.com/office/drawing/2014/main" id="{256D7F80-69D1-22E9-4DC0-A093B3DDC1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86595" y="364172"/>
            <a:ext cx="855028" cy="855028"/>
          </a:xfrm>
          <a:prstGeom prst="rect">
            <a:avLst/>
          </a:prstGeom>
          <a:solidFill>
            <a:srgbClr val="60A500"/>
          </a:solidFill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0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F55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ulă de gânduri: nor 3">
            <a:extLst>
              <a:ext uri="{FF2B5EF4-FFF2-40B4-BE49-F238E27FC236}">
                <a16:creationId xmlns:a16="http://schemas.microsoft.com/office/drawing/2014/main" id="{4725F56C-C04C-51F5-8237-E915A09628A8}"/>
              </a:ext>
            </a:extLst>
          </p:cNvPr>
          <p:cNvSpPr/>
          <p:nvPr/>
        </p:nvSpPr>
        <p:spPr>
          <a:xfrm>
            <a:off x="1066800" y="1035050"/>
            <a:ext cx="5410200" cy="2241550"/>
          </a:xfrm>
          <a:prstGeom prst="cloudCallout">
            <a:avLst>
              <a:gd name="adj1" fmla="val 81336"/>
              <a:gd name="adj2" fmla="val 34184"/>
            </a:avLst>
          </a:prstGeom>
          <a:solidFill>
            <a:schemeClr val="bg1"/>
          </a:solidFill>
          <a:ln w="28575">
            <a:solidFill>
              <a:srgbClr val="25C7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23555" name="Imagine 5">
            <a:extLst>
              <a:ext uri="{FF2B5EF4-FFF2-40B4-BE49-F238E27FC236}">
                <a16:creationId xmlns:a16="http://schemas.microsoft.com/office/drawing/2014/main" id="{9BCA1E15-976B-0DCC-27C5-67FA2E6E8C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1181100"/>
            <a:ext cx="4167188" cy="588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chemă logică: conector 1">
            <a:hlinkClick r:id="rId5" action="ppaction://hlinksldjump"/>
            <a:extLst>
              <a:ext uri="{FF2B5EF4-FFF2-40B4-BE49-F238E27FC236}">
                <a16:creationId xmlns:a16="http://schemas.microsoft.com/office/drawing/2014/main" id="{11102735-7BCE-65C5-78B4-273D06C03753}"/>
              </a:ext>
            </a:extLst>
          </p:cNvPr>
          <p:cNvSpPr/>
          <p:nvPr/>
        </p:nvSpPr>
        <p:spPr>
          <a:xfrm>
            <a:off x="427038" y="3581400"/>
            <a:ext cx="1906587" cy="1728788"/>
          </a:xfrm>
          <a:prstGeom prst="flowChartConnector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3557" name="Titlu 1">
            <a:extLst>
              <a:ext uri="{FF2B5EF4-FFF2-40B4-BE49-F238E27FC236}">
                <a16:creationId xmlns:a16="http://schemas.microsoft.com/office/drawing/2014/main" id="{06FE3151-EDF7-2710-F560-4D8EAE66AFE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02250" y="1672431"/>
            <a:ext cx="4428650" cy="966787"/>
          </a:xfrm>
        </p:spPr>
        <p:txBody>
          <a:bodyPr/>
          <a:lstStyle/>
          <a:p>
            <a:pPr algn="ctr"/>
            <a:r>
              <a:rPr lang="ro-RO" altLang="en-US" sz="2400" dirty="0">
                <a:latin typeface="+mn-lt"/>
                <a:cs typeface="Arial" panose="020B0604020202020204" pitchFamily="34" charset="0"/>
              </a:rPr>
              <a:t>Privește cu atenție și găsește triunghiul mare și albastru.</a:t>
            </a:r>
            <a:endParaRPr lang="en-US" altLang="en-US" sz="24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12" name="Triunghi isoscel 11">
            <a:hlinkClick r:id="rId5" action="ppaction://hlinksldjump"/>
            <a:extLst>
              <a:ext uri="{FF2B5EF4-FFF2-40B4-BE49-F238E27FC236}">
                <a16:creationId xmlns:a16="http://schemas.microsoft.com/office/drawing/2014/main" id="{90E6F012-1DBE-DA98-A04A-ECD9C02C13C2}"/>
              </a:ext>
            </a:extLst>
          </p:cNvPr>
          <p:cNvSpPr/>
          <p:nvPr/>
        </p:nvSpPr>
        <p:spPr>
          <a:xfrm>
            <a:off x="3651856" y="3751263"/>
            <a:ext cx="819150" cy="811212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" name="Schemă logică: conector 12">
            <a:hlinkClick r:id="rId5" action="ppaction://hlinksldjump"/>
            <a:extLst>
              <a:ext uri="{FF2B5EF4-FFF2-40B4-BE49-F238E27FC236}">
                <a16:creationId xmlns:a16="http://schemas.microsoft.com/office/drawing/2014/main" id="{519A8753-D1D1-B030-6E56-9D9562406680}"/>
              </a:ext>
            </a:extLst>
          </p:cNvPr>
          <p:cNvSpPr/>
          <p:nvPr/>
        </p:nvSpPr>
        <p:spPr>
          <a:xfrm>
            <a:off x="4521994" y="5400676"/>
            <a:ext cx="690562" cy="681037"/>
          </a:xfrm>
          <a:prstGeom prst="flowChartConnector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Triunghi isoscel 2">
            <a:hlinkClick r:id="rId6" action="ppaction://hlinksldjump"/>
            <a:extLst>
              <a:ext uri="{FF2B5EF4-FFF2-40B4-BE49-F238E27FC236}">
                <a16:creationId xmlns:a16="http://schemas.microsoft.com/office/drawing/2014/main" id="{993CA942-2E9C-80B2-7AFB-C454BC1D9EF9}"/>
              </a:ext>
            </a:extLst>
          </p:cNvPr>
          <p:cNvSpPr/>
          <p:nvPr/>
        </p:nvSpPr>
        <p:spPr>
          <a:xfrm>
            <a:off x="2041525" y="4318000"/>
            <a:ext cx="2047875" cy="1763713"/>
          </a:xfrm>
          <a:prstGeom prst="triangl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Schemă logică: proces 4">
            <a:hlinkClick r:id="rId5" action="ppaction://hlinksldjump"/>
            <a:extLst>
              <a:ext uri="{FF2B5EF4-FFF2-40B4-BE49-F238E27FC236}">
                <a16:creationId xmlns:a16="http://schemas.microsoft.com/office/drawing/2014/main" id="{24B2ADC9-9E13-B104-F117-810C8DA640BC}"/>
              </a:ext>
            </a:extLst>
          </p:cNvPr>
          <p:cNvSpPr/>
          <p:nvPr/>
        </p:nvSpPr>
        <p:spPr>
          <a:xfrm>
            <a:off x="5204619" y="3878441"/>
            <a:ext cx="2235200" cy="1206500"/>
          </a:xfrm>
          <a:prstGeom prst="flowChartProces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6" name="Privește cu ate">
            <a:hlinkClick r:id="" action="ppaction://media"/>
            <a:extLst>
              <a:ext uri="{FF2B5EF4-FFF2-40B4-BE49-F238E27FC236}">
                <a16:creationId xmlns:a16="http://schemas.microsoft.com/office/drawing/2014/main" id="{ABD7970E-99A0-A7DA-2040-2EE371B0175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972800" y="326390"/>
            <a:ext cx="969010" cy="969010"/>
          </a:xfrm>
          <a:prstGeom prst="rect">
            <a:avLst/>
          </a:prstGeom>
          <a:solidFill>
            <a:srgbClr val="60A500"/>
          </a:solidFill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9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CasetăText 7202">
            <a:extLst>
              <a:ext uri="{FF2B5EF4-FFF2-40B4-BE49-F238E27FC236}">
                <a16:creationId xmlns:a16="http://schemas.microsoft.com/office/drawing/2014/main" id="{314A4423-1783-2450-33E7-D8D0F8FF65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1750" y="914400"/>
            <a:ext cx="12223750" cy="5943600"/>
          </a:xfrm>
          <a:prstGeom prst="rect">
            <a:avLst/>
          </a:prstGeom>
          <a:solidFill>
            <a:srgbClr val="F8F8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4" name="Bulă de gânduri: nor 3">
            <a:extLst>
              <a:ext uri="{FF2B5EF4-FFF2-40B4-BE49-F238E27FC236}">
                <a16:creationId xmlns:a16="http://schemas.microsoft.com/office/drawing/2014/main" id="{1810A378-FC2D-9B03-FEE4-502EFF1CE89A}"/>
              </a:ext>
            </a:extLst>
          </p:cNvPr>
          <p:cNvSpPr/>
          <p:nvPr/>
        </p:nvSpPr>
        <p:spPr>
          <a:xfrm>
            <a:off x="3738563" y="1866900"/>
            <a:ext cx="4043362" cy="1562100"/>
          </a:xfrm>
          <a:prstGeom prst="cloudCallout">
            <a:avLst>
              <a:gd name="adj1" fmla="val 80746"/>
              <a:gd name="adj2" fmla="val 23778"/>
            </a:avLst>
          </a:prstGeom>
          <a:solidFill>
            <a:srgbClr val="F8F8F8"/>
          </a:solidFill>
          <a:ln w="28575">
            <a:solidFill>
              <a:srgbClr val="25C7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0724" name="Imagine 5">
            <a:extLst>
              <a:ext uri="{FF2B5EF4-FFF2-40B4-BE49-F238E27FC236}">
                <a16:creationId xmlns:a16="http://schemas.microsoft.com/office/drawing/2014/main" id="{F8FFB8F8-E2B5-AF83-67D6-5D26EADC25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2275" y="1062038"/>
            <a:ext cx="3870325" cy="546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5" name="CasetăText 6">
            <a:extLst>
              <a:ext uri="{FF2B5EF4-FFF2-40B4-BE49-F238E27FC236}">
                <a16:creationId xmlns:a16="http://schemas.microsoft.com/office/drawing/2014/main" id="{D7BEE8CD-CE9E-67ED-CC5A-2928E670AE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5494" y="2192757"/>
            <a:ext cx="387032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o-RO" altLang="en-US" sz="2400" dirty="0">
                <a:latin typeface="+mn-lt"/>
              </a:rPr>
              <a:t>Foarte bine!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o-RO" altLang="en-US" sz="2400" dirty="0" err="1">
                <a:latin typeface="+mn-lt"/>
              </a:rPr>
              <a:t>Bravo</a:t>
            </a:r>
            <a:r>
              <a:rPr lang="ro-RO" altLang="en-US" sz="2400" dirty="0">
                <a:latin typeface="+mn-lt"/>
              </a:rPr>
              <a:t>!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 dirty="0">
              <a:latin typeface="Arial" panose="020B0604020202020204" pitchFamily="34" charset="0"/>
            </a:endParaRPr>
          </a:p>
        </p:txBody>
      </p:sp>
      <p:sp>
        <p:nvSpPr>
          <p:cNvPr id="2" name="Săgeată: dreapta 1">
            <a:hlinkClick r:id="rId5" action="ppaction://hlinksldjump"/>
            <a:extLst>
              <a:ext uri="{FF2B5EF4-FFF2-40B4-BE49-F238E27FC236}">
                <a16:creationId xmlns:a16="http://schemas.microsoft.com/office/drawing/2014/main" id="{9EA7BE35-8042-6C89-EEA9-4D6FB29BE932}"/>
              </a:ext>
            </a:extLst>
          </p:cNvPr>
          <p:cNvSpPr/>
          <p:nvPr/>
        </p:nvSpPr>
        <p:spPr>
          <a:xfrm>
            <a:off x="10009188" y="6172200"/>
            <a:ext cx="1839912" cy="6207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30727" name="Imagine 7205">
            <a:extLst>
              <a:ext uri="{FF2B5EF4-FFF2-40B4-BE49-F238E27FC236}">
                <a16:creationId xmlns:a16="http://schemas.microsoft.com/office/drawing/2014/main" id="{0250A729-74F7-7790-5CAB-F1E83D4AC6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975" y="1036638"/>
            <a:ext cx="3443288" cy="569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8" name="Imagine 4">
            <a:extLst>
              <a:ext uri="{FF2B5EF4-FFF2-40B4-BE49-F238E27FC236}">
                <a16:creationId xmlns:a16="http://schemas.microsoft.com/office/drawing/2014/main" id="{E5397B2A-1375-ED06-6C1E-0A6D7426B3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8552" y="3765891"/>
            <a:ext cx="2199486" cy="21777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Foarte bine! Br">
            <a:hlinkClick r:id="" action="ppaction://media"/>
            <a:extLst>
              <a:ext uri="{FF2B5EF4-FFF2-40B4-BE49-F238E27FC236}">
                <a16:creationId xmlns:a16="http://schemas.microsoft.com/office/drawing/2014/main" id="{C59363EB-F4C6-2214-0779-F7F636FA04F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51813" y="278419"/>
            <a:ext cx="900487" cy="900487"/>
          </a:xfrm>
          <a:prstGeom prst="rect">
            <a:avLst/>
          </a:prstGeom>
          <a:solidFill>
            <a:srgbClr val="60A500"/>
          </a:solidFill>
        </p:spPr>
      </p:pic>
      <p:pic>
        <p:nvPicPr>
          <p:cNvPr id="5" name="Imagine 4">
            <a:extLst>
              <a:ext uri="{FF2B5EF4-FFF2-40B4-BE49-F238E27FC236}">
                <a16:creationId xmlns:a16="http://schemas.microsoft.com/office/drawing/2014/main" id="{B6103612-D85B-4BFE-CD65-E1878525B60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36830" y="41888"/>
            <a:ext cx="1499746" cy="1505843"/>
          </a:xfrm>
          <a:prstGeom prst="rect">
            <a:avLst/>
          </a:prstGeom>
        </p:spPr>
      </p:pic>
      <p:pic>
        <p:nvPicPr>
          <p:cNvPr id="6" name="Imagine 5">
            <a:extLst>
              <a:ext uri="{FF2B5EF4-FFF2-40B4-BE49-F238E27FC236}">
                <a16:creationId xmlns:a16="http://schemas.microsoft.com/office/drawing/2014/main" id="{7EAF525E-009D-4FE8-025F-B7EB020B10C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23313" y="4539"/>
            <a:ext cx="1812354" cy="1819722"/>
          </a:xfrm>
          <a:prstGeom prst="rect">
            <a:avLst/>
          </a:prstGeom>
        </p:spPr>
      </p:pic>
      <p:pic>
        <p:nvPicPr>
          <p:cNvPr id="7" name="Imagine 6">
            <a:extLst>
              <a:ext uri="{FF2B5EF4-FFF2-40B4-BE49-F238E27FC236}">
                <a16:creationId xmlns:a16="http://schemas.microsoft.com/office/drawing/2014/main" id="{FCF4972F-89DD-D9A5-E233-F19B553B32A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63176" y="-2005"/>
            <a:ext cx="1499746" cy="1505843"/>
          </a:xfrm>
          <a:prstGeom prst="rect">
            <a:avLst/>
          </a:prstGeom>
        </p:spPr>
      </p:pic>
      <p:pic>
        <p:nvPicPr>
          <p:cNvPr id="8" name="Imagine 7">
            <a:extLst>
              <a:ext uri="{FF2B5EF4-FFF2-40B4-BE49-F238E27FC236}">
                <a16:creationId xmlns:a16="http://schemas.microsoft.com/office/drawing/2014/main" id="{D916018D-77DE-17CE-CC56-4C93764E592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50055" y="24166"/>
            <a:ext cx="1499746" cy="1505843"/>
          </a:xfrm>
          <a:prstGeom prst="rect">
            <a:avLst/>
          </a:prstGeom>
        </p:spPr>
      </p:pic>
      <p:pic>
        <p:nvPicPr>
          <p:cNvPr id="9" name="Imagine 8">
            <a:extLst>
              <a:ext uri="{FF2B5EF4-FFF2-40B4-BE49-F238E27FC236}">
                <a16:creationId xmlns:a16="http://schemas.microsoft.com/office/drawing/2014/main" id="{49471AEA-720B-F9FA-7646-471E517C14D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56540" y="-45402"/>
            <a:ext cx="1499746" cy="1505843"/>
          </a:xfrm>
          <a:prstGeom prst="rect">
            <a:avLst/>
          </a:prstGeom>
        </p:spPr>
      </p:pic>
      <p:pic>
        <p:nvPicPr>
          <p:cNvPr id="10" name="Imagine 9">
            <a:extLst>
              <a:ext uri="{FF2B5EF4-FFF2-40B4-BE49-F238E27FC236}">
                <a16:creationId xmlns:a16="http://schemas.microsoft.com/office/drawing/2014/main" id="{E7D477DE-1E38-6321-2F30-0343E545210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04140" y="33784"/>
            <a:ext cx="1810669" cy="1816765"/>
          </a:xfrm>
          <a:prstGeom prst="rect">
            <a:avLst/>
          </a:prstGeom>
        </p:spPr>
      </p:pic>
      <p:pic>
        <p:nvPicPr>
          <p:cNvPr id="11" name="Imagine 10">
            <a:extLst>
              <a:ext uri="{FF2B5EF4-FFF2-40B4-BE49-F238E27FC236}">
                <a16:creationId xmlns:a16="http://schemas.microsoft.com/office/drawing/2014/main" id="{4EA44673-0653-FFE7-CF30-CFDD9487ACD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878417" y="-8127"/>
            <a:ext cx="1810669" cy="18167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9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ulă de gânduri: nor 3">
            <a:extLst>
              <a:ext uri="{FF2B5EF4-FFF2-40B4-BE49-F238E27FC236}">
                <a16:creationId xmlns:a16="http://schemas.microsoft.com/office/drawing/2014/main" id="{2E803534-828E-90CF-560F-EF4882C1C999}"/>
              </a:ext>
            </a:extLst>
          </p:cNvPr>
          <p:cNvSpPr/>
          <p:nvPr/>
        </p:nvSpPr>
        <p:spPr>
          <a:xfrm>
            <a:off x="1663137" y="1593850"/>
            <a:ext cx="5964238" cy="1562100"/>
          </a:xfrm>
          <a:prstGeom prst="cloudCallout">
            <a:avLst>
              <a:gd name="adj1" fmla="val 74786"/>
              <a:gd name="adj2" fmla="val 33335"/>
            </a:avLst>
          </a:prstGeom>
          <a:solidFill>
            <a:schemeClr val="bg1"/>
          </a:solidFill>
          <a:ln w="28575">
            <a:solidFill>
              <a:srgbClr val="25C7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1747" name="Imagine 5">
            <a:extLst>
              <a:ext uri="{FF2B5EF4-FFF2-40B4-BE49-F238E27FC236}">
                <a16:creationId xmlns:a16="http://schemas.microsoft.com/office/drawing/2014/main" id="{F5400FDE-D6DB-99A7-EB70-69D30A9258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4146" y="911813"/>
            <a:ext cx="3870325" cy="546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8" name="CasetăText 6">
            <a:extLst>
              <a:ext uri="{FF2B5EF4-FFF2-40B4-BE49-F238E27FC236}">
                <a16:creationId xmlns:a16="http://schemas.microsoft.com/office/drawing/2014/main" id="{06828B76-ADE2-02F2-2C4B-6378280CA4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1974850"/>
            <a:ext cx="61722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o-RO" altLang="en-US" sz="2400" dirty="0">
                <a:latin typeface="+mn-lt"/>
              </a:rPr>
              <a:t>Nu fi supărat, mai încearcă!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 dirty="0">
              <a:latin typeface="Arial" panose="020B0604020202020204" pitchFamily="34" charset="0"/>
            </a:endParaRPr>
          </a:p>
        </p:txBody>
      </p:sp>
      <p:sp>
        <p:nvSpPr>
          <p:cNvPr id="7213" name="Săgeată: dreapta 7212">
            <a:hlinkClick r:id="rId5" action="ppaction://hlinksldjump"/>
            <a:extLst>
              <a:ext uri="{FF2B5EF4-FFF2-40B4-BE49-F238E27FC236}">
                <a16:creationId xmlns:a16="http://schemas.microsoft.com/office/drawing/2014/main" id="{CB91A858-25ED-D6F0-A506-422310A74682}"/>
              </a:ext>
            </a:extLst>
          </p:cNvPr>
          <p:cNvSpPr/>
          <p:nvPr/>
        </p:nvSpPr>
        <p:spPr>
          <a:xfrm flipH="1">
            <a:off x="342900" y="6096000"/>
            <a:ext cx="1839913" cy="62071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31750" name="Imagine 7214">
            <a:extLst>
              <a:ext uri="{FF2B5EF4-FFF2-40B4-BE49-F238E27FC236}">
                <a16:creationId xmlns:a16="http://schemas.microsoft.com/office/drawing/2014/main" id="{1B6F4604-2522-A458-4355-5B2FEAA7ED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55" t="25043" r="35455" b="34749"/>
          <a:stretch>
            <a:fillRect/>
          </a:stretch>
        </p:blipFill>
        <p:spPr bwMode="auto">
          <a:xfrm>
            <a:off x="2971800" y="3562350"/>
            <a:ext cx="21336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Nu fii supărat! (2)">
            <a:hlinkClick r:id="" action="ppaction://media"/>
            <a:extLst>
              <a:ext uri="{FF2B5EF4-FFF2-40B4-BE49-F238E27FC236}">
                <a16:creationId xmlns:a16="http://schemas.microsoft.com/office/drawing/2014/main" id="{5CF38B77-AB54-3C20-B9C0-794A9A66A4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049000" y="304800"/>
            <a:ext cx="914400" cy="914400"/>
          </a:xfrm>
          <a:prstGeom prst="rect">
            <a:avLst/>
          </a:prstGeom>
          <a:solidFill>
            <a:srgbClr val="60A500"/>
          </a:solidFill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F55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ulă de gânduri: nor 3">
            <a:extLst>
              <a:ext uri="{FF2B5EF4-FFF2-40B4-BE49-F238E27FC236}">
                <a16:creationId xmlns:a16="http://schemas.microsoft.com/office/drawing/2014/main" id="{DB1D62B1-173A-A0F6-4343-B5E54B26653F}"/>
              </a:ext>
            </a:extLst>
          </p:cNvPr>
          <p:cNvSpPr/>
          <p:nvPr/>
        </p:nvSpPr>
        <p:spPr>
          <a:xfrm>
            <a:off x="1371600" y="1157922"/>
            <a:ext cx="5029200" cy="1893095"/>
          </a:xfrm>
          <a:prstGeom prst="cloudCallout">
            <a:avLst>
              <a:gd name="adj1" fmla="val 81336"/>
              <a:gd name="adj2" fmla="val 34184"/>
            </a:avLst>
          </a:prstGeom>
          <a:solidFill>
            <a:schemeClr val="bg1"/>
          </a:solidFill>
          <a:ln w="28575">
            <a:solidFill>
              <a:srgbClr val="25C7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1987" name="Imagine 5">
            <a:extLst>
              <a:ext uri="{FF2B5EF4-FFF2-40B4-BE49-F238E27FC236}">
                <a16:creationId xmlns:a16="http://schemas.microsoft.com/office/drawing/2014/main" id="{4F2D2BB6-F2E0-795F-3DD4-509E8B50B6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1439" y="812006"/>
            <a:ext cx="4167188" cy="588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8" name="Titlu 1">
            <a:extLst>
              <a:ext uri="{FF2B5EF4-FFF2-40B4-BE49-F238E27FC236}">
                <a16:creationId xmlns:a16="http://schemas.microsoft.com/office/drawing/2014/main" id="{AB4DCB5D-AB92-B9E5-6CDF-27C290962F9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42418" y="1618615"/>
            <a:ext cx="5601654" cy="966787"/>
          </a:xfrm>
        </p:spPr>
        <p:txBody>
          <a:bodyPr/>
          <a:lstStyle/>
          <a:p>
            <a:pPr algn="ctr"/>
            <a:r>
              <a:rPr lang="ro-RO" altLang="en-US" sz="2400" dirty="0">
                <a:latin typeface="+mn-lt"/>
                <a:cs typeface="Arial" panose="020B0604020202020204" pitchFamily="34" charset="0"/>
              </a:rPr>
              <a:t>Caută și alege cercul mic și roșu</a:t>
            </a:r>
            <a:r>
              <a:rPr lang="ro-RO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alt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Schemă logică: conector 12">
            <a:hlinkClick r:id="rId5" action="ppaction://hlinksldjump"/>
            <a:extLst>
              <a:ext uri="{FF2B5EF4-FFF2-40B4-BE49-F238E27FC236}">
                <a16:creationId xmlns:a16="http://schemas.microsoft.com/office/drawing/2014/main" id="{7BC01957-77BF-2D49-D748-3490B7A0DB78}"/>
              </a:ext>
            </a:extLst>
          </p:cNvPr>
          <p:cNvSpPr/>
          <p:nvPr/>
        </p:nvSpPr>
        <p:spPr>
          <a:xfrm>
            <a:off x="4964509" y="4998720"/>
            <a:ext cx="690563" cy="681038"/>
          </a:xfrm>
          <a:prstGeom prst="flowChartConnector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Schemă logică: proces 4">
            <a:hlinkClick r:id="rId6" action="ppaction://hlinksldjump"/>
            <a:extLst>
              <a:ext uri="{FF2B5EF4-FFF2-40B4-BE49-F238E27FC236}">
                <a16:creationId xmlns:a16="http://schemas.microsoft.com/office/drawing/2014/main" id="{7665D9A4-BE3A-1965-C469-18D616B6CAF5}"/>
              </a:ext>
            </a:extLst>
          </p:cNvPr>
          <p:cNvSpPr/>
          <p:nvPr/>
        </p:nvSpPr>
        <p:spPr>
          <a:xfrm>
            <a:off x="787003" y="3752850"/>
            <a:ext cx="865188" cy="738187"/>
          </a:xfrm>
          <a:prstGeom prst="flowChartProces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Schemă logică: proces 7">
            <a:hlinkClick r:id="rId6" action="ppaction://hlinksldjump"/>
            <a:extLst>
              <a:ext uri="{FF2B5EF4-FFF2-40B4-BE49-F238E27FC236}">
                <a16:creationId xmlns:a16="http://schemas.microsoft.com/office/drawing/2014/main" id="{0A3D197F-5197-A9BA-AC3B-51C3BAFCC18C}"/>
              </a:ext>
            </a:extLst>
          </p:cNvPr>
          <p:cNvSpPr/>
          <p:nvPr/>
        </p:nvSpPr>
        <p:spPr>
          <a:xfrm>
            <a:off x="2189956" y="3877151"/>
            <a:ext cx="2236788" cy="1204913"/>
          </a:xfrm>
          <a:prstGeom prst="flowChartProces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Schemă logică: proces 9">
            <a:hlinkClick r:id="rId6" action="ppaction://hlinksldjump"/>
            <a:extLst>
              <a:ext uri="{FF2B5EF4-FFF2-40B4-BE49-F238E27FC236}">
                <a16:creationId xmlns:a16="http://schemas.microsoft.com/office/drawing/2014/main" id="{C7958C8F-EC2D-678E-079A-CAC3F413BEDE}"/>
              </a:ext>
            </a:extLst>
          </p:cNvPr>
          <p:cNvSpPr/>
          <p:nvPr/>
        </p:nvSpPr>
        <p:spPr>
          <a:xfrm>
            <a:off x="5247085" y="3929855"/>
            <a:ext cx="1296987" cy="460375"/>
          </a:xfrm>
          <a:prstGeom prst="flowChartProces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Schemă logică: conector 8">
            <a:hlinkClick r:id="rId6" action="ppaction://hlinksldjump"/>
            <a:extLst>
              <a:ext uri="{FF2B5EF4-FFF2-40B4-BE49-F238E27FC236}">
                <a16:creationId xmlns:a16="http://schemas.microsoft.com/office/drawing/2014/main" id="{A0676B18-3AB8-BA34-F5C6-5AC9058F4C19}"/>
              </a:ext>
            </a:extLst>
          </p:cNvPr>
          <p:cNvSpPr/>
          <p:nvPr/>
        </p:nvSpPr>
        <p:spPr>
          <a:xfrm>
            <a:off x="3050857" y="5434013"/>
            <a:ext cx="690563" cy="681038"/>
          </a:xfrm>
          <a:prstGeom prst="flowChartConnector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Schemă logică: conector 1">
            <a:hlinkClick r:id="rId6" action="ppaction://hlinksldjump"/>
            <a:extLst>
              <a:ext uri="{FF2B5EF4-FFF2-40B4-BE49-F238E27FC236}">
                <a16:creationId xmlns:a16="http://schemas.microsoft.com/office/drawing/2014/main" id="{0FEAFE15-7675-75AC-82DF-3A666848602C}"/>
              </a:ext>
            </a:extLst>
          </p:cNvPr>
          <p:cNvSpPr/>
          <p:nvPr/>
        </p:nvSpPr>
        <p:spPr>
          <a:xfrm>
            <a:off x="712469" y="4887673"/>
            <a:ext cx="1412082" cy="1232376"/>
          </a:xfrm>
          <a:prstGeom prst="flowChartConnector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6" name="Caută  și alege">
            <a:hlinkClick r:id="" action="ppaction://media"/>
            <a:extLst>
              <a:ext uri="{FF2B5EF4-FFF2-40B4-BE49-F238E27FC236}">
                <a16:creationId xmlns:a16="http://schemas.microsoft.com/office/drawing/2014/main" id="{AD6FB1BA-477F-977F-FB64-CC92824643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088529" y="290513"/>
            <a:ext cx="1004887" cy="1004887"/>
          </a:xfrm>
          <a:prstGeom prst="rect">
            <a:avLst/>
          </a:prstGeom>
          <a:solidFill>
            <a:srgbClr val="60A500"/>
          </a:solidFill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3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CasetăText 7202">
            <a:extLst>
              <a:ext uri="{FF2B5EF4-FFF2-40B4-BE49-F238E27FC236}">
                <a16:creationId xmlns:a16="http://schemas.microsoft.com/office/drawing/2014/main" id="{2C4587B2-31C8-169F-2806-800E1E9B7C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1750" y="914400"/>
            <a:ext cx="12223750" cy="5943600"/>
          </a:xfrm>
          <a:prstGeom prst="rect">
            <a:avLst/>
          </a:prstGeom>
          <a:solidFill>
            <a:srgbClr val="F8F8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4" name="Bulă de gânduri: nor 3">
            <a:extLst>
              <a:ext uri="{FF2B5EF4-FFF2-40B4-BE49-F238E27FC236}">
                <a16:creationId xmlns:a16="http://schemas.microsoft.com/office/drawing/2014/main" id="{BBB0C285-9689-7921-7FB5-2FAE47073A34}"/>
              </a:ext>
            </a:extLst>
          </p:cNvPr>
          <p:cNvSpPr/>
          <p:nvPr/>
        </p:nvSpPr>
        <p:spPr>
          <a:xfrm>
            <a:off x="3738563" y="1866900"/>
            <a:ext cx="4043362" cy="1562100"/>
          </a:xfrm>
          <a:prstGeom prst="cloudCallout">
            <a:avLst>
              <a:gd name="adj1" fmla="val 80746"/>
              <a:gd name="adj2" fmla="val 23778"/>
            </a:avLst>
          </a:prstGeom>
          <a:solidFill>
            <a:srgbClr val="F8F8F8"/>
          </a:solidFill>
          <a:ln w="28575">
            <a:solidFill>
              <a:srgbClr val="25C7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3796" name="Imagine 5">
            <a:extLst>
              <a:ext uri="{FF2B5EF4-FFF2-40B4-BE49-F238E27FC236}">
                <a16:creationId xmlns:a16="http://schemas.microsoft.com/office/drawing/2014/main" id="{F4DE50A0-C4A9-076D-BE13-32D41B40A0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6310" y="1036638"/>
            <a:ext cx="3870325" cy="546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7" name="CasetăText 6">
            <a:extLst>
              <a:ext uri="{FF2B5EF4-FFF2-40B4-BE49-F238E27FC236}">
                <a16:creationId xmlns:a16="http://schemas.microsoft.com/office/drawing/2014/main" id="{202F7560-9B1D-DF98-AEE6-62F18A1049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3163" y="2292846"/>
            <a:ext cx="387032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o-RO" altLang="en-US" sz="2400" dirty="0">
                <a:latin typeface="+mn-lt"/>
              </a:rPr>
              <a:t>Foarte bine!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o-RO" altLang="en-US" sz="2400" dirty="0">
                <a:latin typeface="+mn-lt"/>
              </a:rPr>
              <a:t>Ai reușit!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 dirty="0">
              <a:latin typeface="Arial" panose="020B0604020202020204" pitchFamily="34" charset="0"/>
            </a:endParaRPr>
          </a:p>
        </p:txBody>
      </p:sp>
      <p:sp>
        <p:nvSpPr>
          <p:cNvPr id="2" name="Săgeată: dreapta 1">
            <a:hlinkClick r:id="rId5" action="ppaction://hlinksldjump"/>
            <a:extLst>
              <a:ext uri="{FF2B5EF4-FFF2-40B4-BE49-F238E27FC236}">
                <a16:creationId xmlns:a16="http://schemas.microsoft.com/office/drawing/2014/main" id="{D89CA63C-F975-2B07-E988-D490B9BB76BE}"/>
              </a:ext>
            </a:extLst>
          </p:cNvPr>
          <p:cNvSpPr/>
          <p:nvPr/>
        </p:nvSpPr>
        <p:spPr>
          <a:xfrm>
            <a:off x="10009188" y="6172200"/>
            <a:ext cx="1839912" cy="6207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33799" name="Imagine 7205">
            <a:extLst>
              <a:ext uri="{FF2B5EF4-FFF2-40B4-BE49-F238E27FC236}">
                <a16:creationId xmlns:a16="http://schemas.microsoft.com/office/drawing/2014/main" id="{E81616D8-BCBC-ED28-165F-6B50685F83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975" y="1036638"/>
            <a:ext cx="3443288" cy="569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0" name="Imagine 4">
            <a:extLst>
              <a:ext uri="{FF2B5EF4-FFF2-40B4-BE49-F238E27FC236}">
                <a16:creationId xmlns:a16="http://schemas.microsoft.com/office/drawing/2014/main" id="{840F82C8-2158-31EC-3F0A-37A23D9EFE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9213" y="3775085"/>
            <a:ext cx="2432620" cy="2408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Foarte bine! Ai (2)">
            <a:hlinkClick r:id="" action="ppaction://media"/>
            <a:extLst>
              <a:ext uri="{FF2B5EF4-FFF2-40B4-BE49-F238E27FC236}">
                <a16:creationId xmlns:a16="http://schemas.microsoft.com/office/drawing/2014/main" id="{D30564C0-08AD-E966-E89F-0431FCD476E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031654" y="192882"/>
            <a:ext cx="969962" cy="969962"/>
          </a:xfrm>
          <a:prstGeom prst="rect">
            <a:avLst/>
          </a:prstGeom>
          <a:solidFill>
            <a:srgbClr val="60A500"/>
          </a:solidFill>
        </p:spPr>
      </p:pic>
      <p:pic>
        <p:nvPicPr>
          <p:cNvPr id="5" name="Imagine 4">
            <a:extLst>
              <a:ext uri="{FF2B5EF4-FFF2-40B4-BE49-F238E27FC236}">
                <a16:creationId xmlns:a16="http://schemas.microsoft.com/office/drawing/2014/main" id="{EA595213-51AF-9F4A-F0CB-B4BB8B9E9C5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35114" y="67056"/>
            <a:ext cx="1432873" cy="1437697"/>
          </a:xfrm>
          <a:prstGeom prst="rect">
            <a:avLst/>
          </a:prstGeom>
        </p:spPr>
      </p:pic>
      <p:pic>
        <p:nvPicPr>
          <p:cNvPr id="6" name="Imagine 5">
            <a:extLst>
              <a:ext uri="{FF2B5EF4-FFF2-40B4-BE49-F238E27FC236}">
                <a16:creationId xmlns:a16="http://schemas.microsoft.com/office/drawing/2014/main" id="{C253F3FD-2910-1E98-CD18-4F56BB1C517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31048" y="50136"/>
            <a:ext cx="1417290" cy="1422062"/>
          </a:xfrm>
          <a:prstGeom prst="rect">
            <a:avLst/>
          </a:prstGeom>
        </p:spPr>
      </p:pic>
      <p:pic>
        <p:nvPicPr>
          <p:cNvPr id="7" name="Imagine 6">
            <a:extLst>
              <a:ext uri="{FF2B5EF4-FFF2-40B4-BE49-F238E27FC236}">
                <a16:creationId xmlns:a16="http://schemas.microsoft.com/office/drawing/2014/main" id="{601F7B69-436A-A4B3-38D7-EA7D798BAA3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61821" y="-10984"/>
            <a:ext cx="1478204" cy="1483181"/>
          </a:xfrm>
          <a:prstGeom prst="rect">
            <a:avLst/>
          </a:prstGeom>
        </p:spPr>
      </p:pic>
      <p:pic>
        <p:nvPicPr>
          <p:cNvPr id="8" name="Imagine 7">
            <a:extLst>
              <a:ext uri="{FF2B5EF4-FFF2-40B4-BE49-F238E27FC236}">
                <a16:creationId xmlns:a16="http://schemas.microsoft.com/office/drawing/2014/main" id="{C95F0B1B-CDE1-5A20-9355-F003CBA1F11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41303" y="-10984"/>
            <a:ext cx="1810669" cy="1816765"/>
          </a:xfrm>
          <a:prstGeom prst="rect">
            <a:avLst/>
          </a:prstGeom>
        </p:spPr>
      </p:pic>
      <p:pic>
        <p:nvPicPr>
          <p:cNvPr id="9" name="Imagine 8">
            <a:extLst>
              <a:ext uri="{FF2B5EF4-FFF2-40B4-BE49-F238E27FC236}">
                <a16:creationId xmlns:a16="http://schemas.microsoft.com/office/drawing/2014/main" id="{7B2A8B58-853B-9667-CF86-62FF9C0B197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44620" y="-10984"/>
            <a:ext cx="1810669" cy="1816765"/>
          </a:xfrm>
          <a:prstGeom prst="rect">
            <a:avLst/>
          </a:prstGeom>
        </p:spPr>
      </p:pic>
      <p:pic>
        <p:nvPicPr>
          <p:cNvPr id="10" name="Imagine 9">
            <a:extLst>
              <a:ext uri="{FF2B5EF4-FFF2-40B4-BE49-F238E27FC236}">
                <a16:creationId xmlns:a16="http://schemas.microsoft.com/office/drawing/2014/main" id="{628CC424-BDBF-9C20-7EE4-1F36400C887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355967" y="0"/>
            <a:ext cx="1810669" cy="18167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5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ulă de gânduri: nor 3">
            <a:extLst>
              <a:ext uri="{FF2B5EF4-FFF2-40B4-BE49-F238E27FC236}">
                <a16:creationId xmlns:a16="http://schemas.microsoft.com/office/drawing/2014/main" id="{54286EEB-615C-CD01-D184-B24A85137A28}"/>
              </a:ext>
            </a:extLst>
          </p:cNvPr>
          <p:cNvSpPr/>
          <p:nvPr/>
        </p:nvSpPr>
        <p:spPr>
          <a:xfrm>
            <a:off x="1752600" y="1851025"/>
            <a:ext cx="5964238" cy="1562100"/>
          </a:xfrm>
          <a:prstGeom prst="cloudCallout">
            <a:avLst>
              <a:gd name="adj1" fmla="val 74786"/>
              <a:gd name="adj2" fmla="val 33335"/>
            </a:avLst>
          </a:prstGeom>
          <a:solidFill>
            <a:schemeClr val="bg1"/>
          </a:solidFill>
          <a:ln w="28575">
            <a:solidFill>
              <a:srgbClr val="25C7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4819" name="Imagine 5">
            <a:extLst>
              <a:ext uri="{FF2B5EF4-FFF2-40B4-BE49-F238E27FC236}">
                <a16:creationId xmlns:a16="http://schemas.microsoft.com/office/drawing/2014/main" id="{23045DC9-119B-CD78-A0BB-942540A525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1066800"/>
            <a:ext cx="3870325" cy="546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0" name="CasetăText 6">
            <a:extLst>
              <a:ext uri="{FF2B5EF4-FFF2-40B4-BE49-F238E27FC236}">
                <a16:creationId xmlns:a16="http://schemas.microsoft.com/office/drawing/2014/main" id="{408F7416-066F-DA45-1E66-68C124CCD5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2232025"/>
            <a:ext cx="617220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o-RO" altLang="en-US" sz="2400" dirty="0">
                <a:latin typeface="+mn-lt"/>
              </a:rPr>
              <a:t>Fii mai atent!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o-RO" altLang="en-US" sz="2400" dirty="0">
                <a:latin typeface="+mn-lt"/>
              </a:rPr>
              <a:t>Ascultă încă o dată cerința!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 dirty="0">
              <a:latin typeface="Arial" panose="020B0604020202020204" pitchFamily="34" charset="0"/>
            </a:endParaRPr>
          </a:p>
        </p:txBody>
      </p:sp>
      <p:sp>
        <p:nvSpPr>
          <p:cNvPr id="7213" name="Săgeată: dreapta 7212">
            <a:hlinkClick r:id="rId5" action="ppaction://hlinksldjump"/>
            <a:extLst>
              <a:ext uri="{FF2B5EF4-FFF2-40B4-BE49-F238E27FC236}">
                <a16:creationId xmlns:a16="http://schemas.microsoft.com/office/drawing/2014/main" id="{B493CAC1-3BA2-F598-70A2-63C0D487B15E}"/>
              </a:ext>
            </a:extLst>
          </p:cNvPr>
          <p:cNvSpPr/>
          <p:nvPr/>
        </p:nvSpPr>
        <p:spPr>
          <a:xfrm flipH="1">
            <a:off x="381000" y="5873591"/>
            <a:ext cx="1839913" cy="62071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34822" name="Imagine 7214">
            <a:extLst>
              <a:ext uri="{FF2B5EF4-FFF2-40B4-BE49-F238E27FC236}">
                <a16:creationId xmlns:a16="http://schemas.microsoft.com/office/drawing/2014/main" id="{71791B13-9BA5-3B93-96EF-0392689352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55" t="25043" r="35455" b="34749"/>
          <a:stretch>
            <a:fillRect/>
          </a:stretch>
        </p:blipFill>
        <p:spPr bwMode="auto">
          <a:xfrm>
            <a:off x="2895600" y="3721100"/>
            <a:ext cx="21336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_Fii mai atent!">
            <a:hlinkClick r:id="" action="ppaction://media"/>
            <a:extLst>
              <a:ext uri="{FF2B5EF4-FFF2-40B4-BE49-F238E27FC236}">
                <a16:creationId xmlns:a16="http://schemas.microsoft.com/office/drawing/2014/main" id="{CF0D8A86-D06C-9604-4BE5-B46B41FFFAF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25200" y="308292"/>
            <a:ext cx="990600" cy="990600"/>
          </a:xfrm>
          <a:prstGeom prst="rect">
            <a:avLst/>
          </a:prstGeom>
          <a:solidFill>
            <a:srgbClr val="60A500"/>
          </a:solidFill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8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F55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ulă de gânduri: nor 3">
            <a:extLst>
              <a:ext uri="{FF2B5EF4-FFF2-40B4-BE49-F238E27FC236}">
                <a16:creationId xmlns:a16="http://schemas.microsoft.com/office/drawing/2014/main" id="{7AA5C472-FA63-A3E3-21A9-8EA0BF049A02}"/>
              </a:ext>
            </a:extLst>
          </p:cNvPr>
          <p:cNvSpPr/>
          <p:nvPr/>
        </p:nvSpPr>
        <p:spPr>
          <a:xfrm>
            <a:off x="1066800" y="1035050"/>
            <a:ext cx="6096000" cy="2241550"/>
          </a:xfrm>
          <a:prstGeom prst="cloudCallout">
            <a:avLst>
              <a:gd name="adj1" fmla="val 81336"/>
              <a:gd name="adj2" fmla="val 34184"/>
            </a:avLst>
          </a:prstGeom>
          <a:solidFill>
            <a:schemeClr val="bg1"/>
          </a:solidFill>
          <a:ln w="28575">
            <a:solidFill>
              <a:srgbClr val="25C7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5843" name="Imagine 5">
            <a:extLst>
              <a:ext uri="{FF2B5EF4-FFF2-40B4-BE49-F238E27FC236}">
                <a16:creationId xmlns:a16="http://schemas.microsoft.com/office/drawing/2014/main" id="{DFA3E576-A26A-1627-A98B-9B9F63B57D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2502" y="950627"/>
            <a:ext cx="4167188" cy="588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4" name="Titlu 1">
            <a:extLst>
              <a:ext uri="{FF2B5EF4-FFF2-40B4-BE49-F238E27FC236}">
                <a16:creationId xmlns:a16="http://schemas.microsoft.com/office/drawing/2014/main" id="{2E033DBB-8ED7-44DA-7C5A-414A2EC118E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18576" y="1639031"/>
            <a:ext cx="5867400" cy="966787"/>
          </a:xfrm>
        </p:spPr>
        <p:txBody>
          <a:bodyPr/>
          <a:lstStyle/>
          <a:p>
            <a:pPr algn="ctr"/>
            <a:r>
              <a:rPr lang="ro-RO" altLang="en-US" sz="2400" dirty="0">
                <a:latin typeface="+mn-lt"/>
                <a:cs typeface="Arial" panose="020B0604020202020204" pitchFamily="34" charset="0"/>
              </a:rPr>
              <a:t>Alege  pătratul mare și galben</a:t>
            </a:r>
            <a:r>
              <a:rPr lang="ro-RO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alt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Schemă logică: conector 12">
            <a:hlinkClick r:id="rId5" action="ppaction://hlinksldjump"/>
            <a:extLst>
              <a:ext uri="{FF2B5EF4-FFF2-40B4-BE49-F238E27FC236}">
                <a16:creationId xmlns:a16="http://schemas.microsoft.com/office/drawing/2014/main" id="{4E1E8716-78AD-4A42-77C7-E44C88CC81A4}"/>
              </a:ext>
            </a:extLst>
          </p:cNvPr>
          <p:cNvSpPr/>
          <p:nvPr/>
        </p:nvSpPr>
        <p:spPr>
          <a:xfrm>
            <a:off x="3922779" y="5440986"/>
            <a:ext cx="690562" cy="681038"/>
          </a:xfrm>
          <a:prstGeom prst="flowChartConnector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Schemă logică: proces 8">
            <a:hlinkClick r:id="rId5" action="ppaction://hlinksldjump"/>
            <a:extLst>
              <a:ext uri="{FF2B5EF4-FFF2-40B4-BE49-F238E27FC236}">
                <a16:creationId xmlns:a16="http://schemas.microsoft.com/office/drawing/2014/main" id="{6260320E-2E91-CB11-DAE7-FBAD873B91E2}"/>
              </a:ext>
            </a:extLst>
          </p:cNvPr>
          <p:cNvSpPr/>
          <p:nvPr/>
        </p:nvSpPr>
        <p:spPr>
          <a:xfrm>
            <a:off x="3222444" y="4543816"/>
            <a:ext cx="865187" cy="738187"/>
          </a:xfrm>
          <a:prstGeom prst="flowChartProces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Triunghi isoscel 2">
            <a:hlinkClick r:id="rId5" action="ppaction://hlinksldjump"/>
            <a:extLst>
              <a:ext uri="{FF2B5EF4-FFF2-40B4-BE49-F238E27FC236}">
                <a16:creationId xmlns:a16="http://schemas.microsoft.com/office/drawing/2014/main" id="{7584D28A-4F3C-87EF-F239-8C6ECE66F26F}"/>
              </a:ext>
            </a:extLst>
          </p:cNvPr>
          <p:cNvSpPr/>
          <p:nvPr/>
        </p:nvSpPr>
        <p:spPr>
          <a:xfrm>
            <a:off x="5205127" y="3619570"/>
            <a:ext cx="865188" cy="854112"/>
          </a:xfrm>
          <a:prstGeom prst="triangl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Triunghi isoscel 5">
            <a:hlinkClick r:id="rId5" action="ppaction://hlinksldjump"/>
            <a:extLst>
              <a:ext uri="{FF2B5EF4-FFF2-40B4-BE49-F238E27FC236}">
                <a16:creationId xmlns:a16="http://schemas.microsoft.com/office/drawing/2014/main" id="{4FCE6CA7-5755-CAA1-07C1-0C5000C7C248}"/>
              </a:ext>
            </a:extLst>
          </p:cNvPr>
          <p:cNvSpPr/>
          <p:nvPr/>
        </p:nvSpPr>
        <p:spPr>
          <a:xfrm>
            <a:off x="1589034" y="4548896"/>
            <a:ext cx="1937714" cy="1636871"/>
          </a:xfrm>
          <a:prstGeom prst="triangl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8" name="Imagine 7">
            <a:hlinkClick r:id="rId6" action="ppaction://hlinksldjump"/>
            <a:extLst>
              <a:ext uri="{FF2B5EF4-FFF2-40B4-BE49-F238E27FC236}">
                <a16:creationId xmlns:a16="http://schemas.microsoft.com/office/drawing/2014/main" id="{0E9B9083-911E-9C48-9073-39A7F3D781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1569" y="3429000"/>
            <a:ext cx="1810669" cy="1536325"/>
          </a:xfrm>
          <a:prstGeom prst="rect">
            <a:avLst/>
          </a:prstGeom>
        </p:spPr>
      </p:pic>
      <p:pic>
        <p:nvPicPr>
          <p:cNvPr id="10" name="Imagine 9">
            <a:hlinkClick r:id="rId5" action="ppaction://hlinksldjump"/>
            <a:extLst>
              <a:ext uri="{FF2B5EF4-FFF2-40B4-BE49-F238E27FC236}">
                <a16:creationId xmlns:a16="http://schemas.microsoft.com/office/drawing/2014/main" id="{181DFAF5-9F8A-969C-0EE0-F58EAA0FB72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04030" y="3500742"/>
            <a:ext cx="857517" cy="781458"/>
          </a:xfrm>
          <a:prstGeom prst="rect">
            <a:avLst/>
          </a:prstGeom>
        </p:spPr>
      </p:pic>
      <p:sp>
        <p:nvSpPr>
          <p:cNvPr id="11" name="Triunghi isoscel 10">
            <a:hlinkClick r:id="rId5" action="ppaction://hlinksldjump"/>
            <a:extLst>
              <a:ext uri="{FF2B5EF4-FFF2-40B4-BE49-F238E27FC236}">
                <a16:creationId xmlns:a16="http://schemas.microsoft.com/office/drawing/2014/main" id="{910FA100-2333-DDBD-CCD4-89B9D7449261}"/>
              </a:ext>
            </a:extLst>
          </p:cNvPr>
          <p:cNvSpPr/>
          <p:nvPr/>
        </p:nvSpPr>
        <p:spPr>
          <a:xfrm>
            <a:off x="4879499" y="4866255"/>
            <a:ext cx="921660" cy="847838"/>
          </a:xfrm>
          <a:prstGeom prst="triangl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14" name="Alege  pătratul">
            <a:hlinkClick r:id="" action="ppaction://media"/>
            <a:extLst>
              <a:ext uri="{FF2B5EF4-FFF2-40B4-BE49-F238E27FC236}">
                <a16:creationId xmlns:a16="http://schemas.microsoft.com/office/drawing/2014/main" id="{367815D3-6AF0-3098-9C4F-511F82DF1A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09960" y="304800"/>
            <a:ext cx="857250" cy="857250"/>
          </a:xfrm>
          <a:prstGeom prst="rect">
            <a:avLst/>
          </a:prstGeom>
          <a:solidFill>
            <a:srgbClr val="60A500"/>
          </a:solidFill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88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CasetăText 7202">
            <a:extLst>
              <a:ext uri="{FF2B5EF4-FFF2-40B4-BE49-F238E27FC236}">
                <a16:creationId xmlns:a16="http://schemas.microsoft.com/office/drawing/2014/main" id="{F0FF43E8-B20D-434C-E02D-B3308750DE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1750" y="914400"/>
            <a:ext cx="12223750" cy="5943600"/>
          </a:xfrm>
          <a:prstGeom prst="rect">
            <a:avLst/>
          </a:prstGeom>
          <a:solidFill>
            <a:srgbClr val="F8F8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4" name="Bulă de gânduri: nor 3">
            <a:extLst>
              <a:ext uri="{FF2B5EF4-FFF2-40B4-BE49-F238E27FC236}">
                <a16:creationId xmlns:a16="http://schemas.microsoft.com/office/drawing/2014/main" id="{2C7BED3B-7F4D-2949-06E6-0976A338BE78}"/>
              </a:ext>
            </a:extLst>
          </p:cNvPr>
          <p:cNvSpPr/>
          <p:nvPr/>
        </p:nvSpPr>
        <p:spPr>
          <a:xfrm>
            <a:off x="3352800" y="1866900"/>
            <a:ext cx="4689475" cy="1903412"/>
          </a:xfrm>
          <a:prstGeom prst="cloudCallout">
            <a:avLst>
              <a:gd name="adj1" fmla="val 80746"/>
              <a:gd name="adj2" fmla="val 23778"/>
            </a:avLst>
          </a:prstGeom>
          <a:solidFill>
            <a:srgbClr val="F8F8F8"/>
          </a:solidFill>
          <a:ln w="28575">
            <a:solidFill>
              <a:srgbClr val="25C7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6868" name="Imagine 5">
            <a:extLst>
              <a:ext uri="{FF2B5EF4-FFF2-40B4-BE49-F238E27FC236}">
                <a16:creationId xmlns:a16="http://schemas.microsoft.com/office/drawing/2014/main" id="{C7219F01-BD37-6645-E123-80A2405B2E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2275" y="1062038"/>
            <a:ext cx="3870325" cy="546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9" name="CasetăText 6">
            <a:extLst>
              <a:ext uri="{FF2B5EF4-FFF2-40B4-BE49-F238E27FC236}">
                <a16:creationId xmlns:a16="http://schemas.microsoft.com/office/drawing/2014/main" id="{F2CF5709-BB55-565A-C336-F31E88C042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94907" y="2131338"/>
            <a:ext cx="387032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o-RO" altLang="en-US" sz="2400" dirty="0" err="1">
                <a:latin typeface="+mn-lt"/>
              </a:rPr>
              <a:t>Bravo</a:t>
            </a:r>
            <a:r>
              <a:rPr lang="ro-RO" altLang="en-US" sz="2400" dirty="0">
                <a:latin typeface="+mn-lt"/>
              </a:rPr>
              <a:t>!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o-RO" altLang="en-US" sz="2400" dirty="0">
                <a:latin typeface="+mn-lt"/>
              </a:rPr>
              <a:t>Ești un copil atent și isteț!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 dirty="0">
              <a:latin typeface="Arial" panose="020B0604020202020204" pitchFamily="34" charset="0"/>
            </a:endParaRPr>
          </a:p>
        </p:txBody>
      </p:sp>
      <p:sp>
        <p:nvSpPr>
          <p:cNvPr id="2" name="Săgeată: dreapta 1">
            <a:hlinkClick r:id="rId5" action="ppaction://hlinksldjump"/>
            <a:extLst>
              <a:ext uri="{FF2B5EF4-FFF2-40B4-BE49-F238E27FC236}">
                <a16:creationId xmlns:a16="http://schemas.microsoft.com/office/drawing/2014/main" id="{7E140792-5856-1229-78B8-E3CD9C9F6CC1}"/>
              </a:ext>
            </a:extLst>
          </p:cNvPr>
          <p:cNvSpPr/>
          <p:nvPr/>
        </p:nvSpPr>
        <p:spPr>
          <a:xfrm>
            <a:off x="10009188" y="6172200"/>
            <a:ext cx="1839912" cy="6207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36871" name="Imagine 7205">
            <a:extLst>
              <a:ext uri="{FF2B5EF4-FFF2-40B4-BE49-F238E27FC236}">
                <a16:creationId xmlns:a16="http://schemas.microsoft.com/office/drawing/2014/main" id="{DD6082C3-0E3F-5810-35C9-02F6AD1DB8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036637"/>
            <a:ext cx="3443288" cy="569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2" name="Imagine 4">
            <a:extLst>
              <a:ext uri="{FF2B5EF4-FFF2-40B4-BE49-F238E27FC236}">
                <a16:creationId xmlns:a16="http://schemas.microsoft.com/office/drawing/2014/main" id="{4B19548F-A86A-C9C9-4717-D49824EA3B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3988" y="4038600"/>
            <a:ext cx="19240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Bravoo! Ești un">
            <a:hlinkClick r:id="" action="ppaction://media"/>
            <a:extLst>
              <a:ext uri="{FF2B5EF4-FFF2-40B4-BE49-F238E27FC236}">
                <a16:creationId xmlns:a16="http://schemas.microsoft.com/office/drawing/2014/main" id="{D4BE3AC2-65E2-EBB1-1310-FDA92F56AE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091545" y="300672"/>
            <a:ext cx="841375" cy="841375"/>
          </a:xfrm>
          <a:prstGeom prst="rect">
            <a:avLst/>
          </a:prstGeom>
          <a:solidFill>
            <a:srgbClr val="60A500"/>
          </a:solidFill>
        </p:spPr>
      </p:pic>
      <p:pic>
        <p:nvPicPr>
          <p:cNvPr id="5" name="Imagine 4">
            <a:extLst>
              <a:ext uri="{FF2B5EF4-FFF2-40B4-BE49-F238E27FC236}">
                <a16:creationId xmlns:a16="http://schemas.microsoft.com/office/drawing/2014/main" id="{8E3BEBA1-EC6F-D5A0-4697-469ABD15C04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51085" y="28341"/>
            <a:ext cx="1448789" cy="1453667"/>
          </a:xfrm>
          <a:prstGeom prst="rect">
            <a:avLst/>
          </a:prstGeom>
        </p:spPr>
      </p:pic>
      <p:pic>
        <p:nvPicPr>
          <p:cNvPr id="6" name="Imagine 5">
            <a:extLst>
              <a:ext uri="{FF2B5EF4-FFF2-40B4-BE49-F238E27FC236}">
                <a16:creationId xmlns:a16="http://schemas.microsoft.com/office/drawing/2014/main" id="{B09D174F-A751-C66D-9408-FA739116287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27042" y="-47702"/>
            <a:ext cx="1513984" cy="1519081"/>
          </a:xfrm>
          <a:prstGeom prst="rect">
            <a:avLst/>
          </a:prstGeom>
        </p:spPr>
      </p:pic>
      <p:pic>
        <p:nvPicPr>
          <p:cNvPr id="7" name="Imagine 6">
            <a:extLst>
              <a:ext uri="{FF2B5EF4-FFF2-40B4-BE49-F238E27FC236}">
                <a16:creationId xmlns:a16="http://schemas.microsoft.com/office/drawing/2014/main" id="{79401AA8-1658-C89A-C25D-5DF10F91E0E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76358" y="-21924"/>
            <a:ext cx="1429669" cy="1434482"/>
          </a:xfrm>
          <a:prstGeom prst="rect">
            <a:avLst/>
          </a:prstGeom>
        </p:spPr>
      </p:pic>
      <p:pic>
        <p:nvPicPr>
          <p:cNvPr id="8" name="Imagine 7">
            <a:extLst>
              <a:ext uri="{FF2B5EF4-FFF2-40B4-BE49-F238E27FC236}">
                <a16:creationId xmlns:a16="http://schemas.microsoft.com/office/drawing/2014/main" id="{FB863F64-7E9B-874D-475C-215C5EB579B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10139" y="7709"/>
            <a:ext cx="1810669" cy="1816765"/>
          </a:xfrm>
          <a:prstGeom prst="rect">
            <a:avLst/>
          </a:prstGeom>
        </p:spPr>
      </p:pic>
      <p:pic>
        <p:nvPicPr>
          <p:cNvPr id="9" name="Imagine 8">
            <a:extLst>
              <a:ext uri="{FF2B5EF4-FFF2-40B4-BE49-F238E27FC236}">
                <a16:creationId xmlns:a16="http://schemas.microsoft.com/office/drawing/2014/main" id="{B02D8468-6D7D-F49B-A5D1-6FB3C207D7B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91755" y="-42243"/>
            <a:ext cx="1810669" cy="1816765"/>
          </a:xfrm>
          <a:prstGeom prst="rect">
            <a:avLst/>
          </a:prstGeom>
        </p:spPr>
      </p:pic>
      <p:pic>
        <p:nvPicPr>
          <p:cNvPr id="10" name="Imagine 9">
            <a:extLst>
              <a:ext uri="{FF2B5EF4-FFF2-40B4-BE49-F238E27FC236}">
                <a16:creationId xmlns:a16="http://schemas.microsoft.com/office/drawing/2014/main" id="{2E73B901-F7F5-6E5B-7BE1-3FD4F222F19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770" y="0"/>
            <a:ext cx="1810669" cy="18167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ulă de gânduri: nor 3">
            <a:extLst>
              <a:ext uri="{FF2B5EF4-FFF2-40B4-BE49-F238E27FC236}">
                <a16:creationId xmlns:a16="http://schemas.microsoft.com/office/drawing/2014/main" id="{4B9ACA02-641B-0381-C203-B89311D03EA0}"/>
              </a:ext>
            </a:extLst>
          </p:cNvPr>
          <p:cNvSpPr/>
          <p:nvPr/>
        </p:nvSpPr>
        <p:spPr>
          <a:xfrm>
            <a:off x="1133473" y="1676400"/>
            <a:ext cx="6313967" cy="1804988"/>
          </a:xfrm>
          <a:prstGeom prst="cloudCallout">
            <a:avLst>
              <a:gd name="adj1" fmla="val 74786"/>
              <a:gd name="adj2" fmla="val 33335"/>
            </a:avLst>
          </a:prstGeom>
          <a:solidFill>
            <a:schemeClr val="bg1"/>
          </a:solidFill>
          <a:ln w="28575">
            <a:solidFill>
              <a:srgbClr val="25C7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7891" name="Imagine 5">
            <a:extLst>
              <a:ext uri="{FF2B5EF4-FFF2-40B4-BE49-F238E27FC236}">
                <a16:creationId xmlns:a16="http://schemas.microsoft.com/office/drawing/2014/main" id="{9D9BF59F-1A34-B3AC-FEB7-6F80CEF87E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8202" y="989806"/>
            <a:ext cx="3870325" cy="546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2" name="CasetăText 6">
            <a:extLst>
              <a:ext uri="{FF2B5EF4-FFF2-40B4-BE49-F238E27FC236}">
                <a16:creationId xmlns:a16="http://schemas.microsoft.com/office/drawing/2014/main" id="{EA6003C8-882B-A06C-CDEF-9C2E93516F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3202" y="2014775"/>
            <a:ext cx="617220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o-RO" altLang="en-US" sz="2400" dirty="0">
                <a:latin typeface="+mn-lt"/>
              </a:rPr>
              <a:t>Privește cu atenție și după aceea alege forma geometrică potrivită!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 dirty="0">
              <a:latin typeface="Arial" panose="020B0604020202020204" pitchFamily="34" charset="0"/>
            </a:endParaRPr>
          </a:p>
        </p:txBody>
      </p:sp>
      <p:sp>
        <p:nvSpPr>
          <p:cNvPr id="7213" name="Săgeată: dreapta 7212">
            <a:hlinkClick r:id="rId5" action="ppaction://hlinksldjump"/>
            <a:extLst>
              <a:ext uri="{FF2B5EF4-FFF2-40B4-BE49-F238E27FC236}">
                <a16:creationId xmlns:a16="http://schemas.microsoft.com/office/drawing/2014/main" id="{115469BC-5AD8-9CDD-BE5D-4A4985D5FDAF}"/>
              </a:ext>
            </a:extLst>
          </p:cNvPr>
          <p:cNvSpPr/>
          <p:nvPr/>
        </p:nvSpPr>
        <p:spPr>
          <a:xfrm flipH="1">
            <a:off x="381000" y="5831681"/>
            <a:ext cx="1839913" cy="62071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37894" name="Imagine 7214">
            <a:extLst>
              <a:ext uri="{FF2B5EF4-FFF2-40B4-BE49-F238E27FC236}">
                <a16:creationId xmlns:a16="http://schemas.microsoft.com/office/drawing/2014/main" id="{3BEE43CE-7BD7-A03B-AF8A-8668CF757B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55" t="25043" r="35455" b="34749"/>
          <a:stretch>
            <a:fillRect/>
          </a:stretch>
        </p:blipFill>
        <p:spPr bwMode="auto">
          <a:xfrm>
            <a:off x="3200400" y="3481388"/>
            <a:ext cx="21336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rivește cu ate">
            <a:hlinkClick r:id="" action="ppaction://media"/>
            <a:extLst>
              <a:ext uri="{FF2B5EF4-FFF2-40B4-BE49-F238E27FC236}">
                <a16:creationId xmlns:a16="http://schemas.microsoft.com/office/drawing/2014/main" id="{03EB5A36-5870-A09B-7909-CC4E152CE0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033126" y="304799"/>
            <a:ext cx="930273" cy="930273"/>
          </a:xfrm>
          <a:prstGeom prst="rect">
            <a:avLst/>
          </a:prstGeom>
          <a:solidFill>
            <a:srgbClr val="60A500"/>
          </a:solidFill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6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ulă de gânduri: nor 3">
            <a:extLst>
              <a:ext uri="{FF2B5EF4-FFF2-40B4-BE49-F238E27FC236}">
                <a16:creationId xmlns:a16="http://schemas.microsoft.com/office/drawing/2014/main" id="{9A31D598-3B94-D07E-F38B-095A1140D6EA}"/>
              </a:ext>
            </a:extLst>
          </p:cNvPr>
          <p:cNvSpPr/>
          <p:nvPr/>
        </p:nvSpPr>
        <p:spPr>
          <a:xfrm>
            <a:off x="1095376" y="487362"/>
            <a:ext cx="6840537" cy="2503488"/>
          </a:xfrm>
          <a:prstGeom prst="cloudCallout">
            <a:avLst>
              <a:gd name="adj1" fmla="val 76307"/>
              <a:gd name="adj2" fmla="val 38166"/>
            </a:avLst>
          </a:prstGeom>
          <a:solidFill>
            <a:schemeClr val="bg1"/>
          </a:solidFill>
          <a:ln>
            <a:solidFill>
              <a:srgbClr val="25C7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5059" name="Imagine 5">
            <a:extLst>
              <a:ext uri="{FF2B5EF4-FFF2-40B4-BE49-F238E27FC236}">
                <a16:creationId xmlns:a16="http://schemas.microsoft.com/office/drawing/2014/main" id="{B92DB639-CA4C-E757-E8BF-DEACADF95E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532" y="1352550"/>
            <a:ext cx="3436938" cy="485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0" name="Titlu 1">
            <a:extLst>
              <a:ext uri="{FF2B5EF4-FFF2-40B4-BE49-F238E27FC236}">
                <a16:creationId xmlns:a16="http://schemas.microsoft.com/office/drawing/2014/main" id="{08B299C3-DF57-ECA3-A87B-F69DEF4FFB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70050" y="1019969"/>
            <a:ext cx="5691187" cy="1295400"/>
          </a:xfrm>
        </p:spPr>
        <p:txBody>
          <a:bodyPr/>
          <a:lstStyle/>
          <a:p>
            <a:pPr algn="ctr"/>
            <a:br>
              <a:rPr lang="ro-RO" sz="1800" dirty="0">
                <a:latin typeface="+mj-lt"/>
              </a:rPr>
            </a:br>
            <a:r>
              <a:rPr lang="ro-RO" sz="2400" dirty="0">
                <a:latin typeface="+mn-lt"/>
              </a:rPr>
              <a:t>Foarte bine, copii! Mai am rugăminte. Sper să o rezolvați. </a:t>
            </a:r>
            <a:br>
              <a:rPr lang="en-US" sz="2400" dirty="0">
                <a:latin typeface="+mn-lt"/>
              </a:rPr>
            </a:br>
            <a:r>
              <a:rPr lang="ro-RO" altLang="en-US" sz="2400" dirty="0">
                <a:latin typeface="+mn-lt"/>
                <a:cs typeface="Arial" panose="020B0604020202020204" pitchFamily="34" charset="0"/>
              </a:rPr>
              <a:t>Alegeți figurile geometrice și construiți o căsuță pentru Moș Crăciun folosind un pătrat galben, un triunghi roșu, un dreptunghi albastru. </a:t>
            </a:r>
            <a:endParaRPr lang="en-US" altLang="en-US" sz="24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6" name="Dreptunghi 5">
            <a:extLst>
              <a:ext uri="{FF2B5EF4-FFF2-40B4-BE49-F238E27FC236}">
                <a16:creationId xmlns:a16="http://schemas.microsoft.com/office/drawing/2014/main" id="{C925658E-C02E-6FDB-53D0-628656C24B88}"/>
              </a:ext>
            </a:extLst>
          </p:cNvPr>
          <p:cNvSpPr/>
          <p:nvPr/>
        </p:nvSpPr>
        <p:spPr>
          <a:xfrm>
            <a:off x="334963" y="4214813"/>
            <a:ext cx="1524000" cy="1404937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Triunghi isoscel 6">
            <a:extLst>
              <a:ext uri="{FF2B5EF4-FFF2-40B4-BE49-F238E27FC236}">
                <a16:creationId xmlns:a16="http://schemas.microsoft.com/office/drawing/2014/main" id="{2C161DE3-D1C5-8BC8-DEE5-E2AAC1CF7D18}"/>
              </a:ext>
            </a:extLst>
          </p:cNvPr>
          <p:cNvSpPr/>
          <p:nvPr/>
        </p:nvSpPr>
        <p:spPr>
          <a:xfrm>
            <a:off x="179388" y="3062288"/>
            <a:ext cx="1835150" cy="1123950"/>
          </a:xfrm>
          <a:prstGeom prst="triangle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Dreptunghi 7">
            <a:extLst>
              <a:ext uri="{FF2B5EF4-FFF2-40B4-BE49-F238E27FC236}">
                <a16:creationId xmlns:a16="http://schemas.microsoft.com/office/drawing/2014/main" id="{D81C79E8-9CA2-83EC-1175-49E4C29EF214}"/>
              </a:ext>
            </a:extLst>
          </p:cNvPr>
          <p:cNvSpPr/>
          <p:nvPr/>
        </p:nvSpPr>
        <p:spPr>
          <a:xfrm>
            <a:off x="893763" y="4765675"/>
            <a:ext cx="457200" cy="838200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Dreptunghi 8">
            <a:extLst>
              <a:ext uri="{FF2B5EF4-FFF2-40B4-BE49-F238E27FC236}">
                <a16:creationId xmlns:a16="http://schemas.microsoft.com/office/drawing/2014/main" id="{5BEC61F7-A3F7-1D18-80AA-BD1626983D5D}"/>
              </a:ext>
            </a:extLst>
          </p:cNvPr>
          <p:cNvSpPr/>
          <p:nvPr/>
        </p:nvSpPr>
        <p:spPr>
          <a:xfrm>
            <a:off x="6345238" y="3778250"/>
            <a:ext cx="1524000" cy="1406525"/>
          </a:xfrm>
          <a:prstGeom prst="rect">
            <a:avLst/>
          </a:prstGeom>
          <a:solidFill>
            <a:srgbClr val="FF0000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Dreptunghi 9">
            <a:extLst>
              <a:ext uri="{FF2B5EF4-FFF2-40B4-BE49-F238E27FC236}">
                <a16:creationId xmlns:a16="http://schemas.microsoft.com/office/drawing/2014/main" id="{1067F7DF-F05D-32C5-FA27-E30A4D91906B}"/>
              </a:ext>
            </a:extLst>
          </p:cNvPr>
          <p:cNvSpPr/>
          <p:nvPr/>
        </p:nvSpPr>
        <p:spPr>
          <a:xfrm>
            <a:off x="6303963" y="5381625"/>
            <a:ext cx="1524000" cy="1404938"/>
          </a:xfrm>
          <a:prstGeom prst="rect">
            <a:avLst/>
          </a:prstGeom>
          <a:solidFill>
            <a:srgbClr val="FFFF00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1" name="Triunghi isoscel 10">
            <a:extLst>
              <a:ext uri="{FF2B5EF4-FFF2-40B4-BE49-F238E27FC236}">
                <a16:creationId xmlns:a16="http://schemas.microsoft.com/office/drawing/2014/main" id="{279DC1FD-D5C4-0494-1B6D-9E6074270FDD}"/>
              </a:ext>
            </a:extLst>
          </p:cNvPr>
          <p:cNvSpPr/>
          <p:nvPr/>
        </p:nvSpPr>
        <p:spPr>
          <a:xfrm>
            <a:off x="7935913" y="5246688"/>
            <a:ext cx="1833562" cy="1123950"/>
          </a:xfrm>
          <a:prstGeom prst="triangle">
            <a:avLst/>
          </a:prstGeom>
          <a:solidFill>
            <a:srgbClr val="00B0F0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Triunghi isoscel 11">
            <a:extLst>
              <a:ext uri="{FF2B5EF4-FFF2-40B4-BE49-F238E27FC236}">
                <a16:creationId xmlns:a16="http://schemas.microsoft.com/office/drawing/2014/main" id="{AC3BCE0B-C01D-57FF-74D7-0E59262C898B}"/>
              </a:ext>
            </a:extLst>
          </p:cNvPr>
          <p:cNvSpPr/>
          <p:nvPr/>
        </p:nvSpPr>
        <p:spPr>
          <a:xfrm>
            <a:off x="7951392" y="3624263"/>
            <a:ext cx="1835150" cy="1123950"/>
          </a:xfrm>
          <a:prstGeom prst="triangle">
            <a:avLst/>
          </a:prstGeom>
          <a:solidFill>
            <a:srgbClr val="FF0000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" name="Dreptunghi 12">
            <a:extLst>
              <a:ext uri="{FF2B5EF4-FFF2-40B4-BE49-F238E27FC236}">
                <a16:creationId xmlns:a16="http://schemas.microsoft.com/office/drawing/2014/main" id="{3AA4A0C8-38FA-2538-F898-FED873BE7F6F}"/>
              </a:ext>
            </a:extLst>
          </p:cNvPr>
          <p:cNvSpPr/>
          <p:nvPr/>
        </p:nvSpPr>
        <p:spPr>
          <a:xfrm>
            <a:off x="5064125" y="5246688"/>
            <a:ext cx="457200" cy="838200"/>
          </a:xfrm>
          <a:prstGeom prst="rect">
            <a:avLst/>
          </a:prstGeom>
          <a:solidFill>
            <a:srgbClr val="00B0F0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Dreptunghi 13">
            <a:extLst>
              <a:ext uri="{FF2B5EF4-FFF2-40B4-BE49-F238E27FC236}">
                <a16:creationId xmlns:a16="http://schemas.microsoft.com/office/drawing/2014/main" id="{E03A7868-A9BD-E916-CFBC-A45554EFBF18}"/>
              </a:ext>
            </a:extLst>
          </p:cNvPr>
          <p:cNvSpPr/>
          <p:nvPr/>
        </p:nvSpPr>
        <p:spPr>
          <a:xfrm>
            <a:off x="5738813" y="5902325"/>
            <a:ext cx="457200" cy="838200"/>
          </a:xfrm>
          <a:prstGeom prst="rect">
            <a:avLst/>
          </a:prstGeom>
          <a:solidFill>
            <a:srgbClr val="FF0000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Săgeată: dreapta 1">
            <a:hlinkClick r:id="rId5" action="ppaction://hlinksldjump"/>
            <a:extLst>
              <a:ext uri="{FF2B5EF4-FFF2-40B4-BE49-F238E27FC236}">
                <a16:creationId xmlns:a16="http://schemas.microsoft.com/office/drawing/2014/main" id="{04B51C1B-8959-DBD6-08F0-71EC8203E64D}"/>
              </a:ext>
            </a:extLst>
          </p:cNvPr>
          <p:cNvSpPr/>
          <p:nvPr/>
        </p:nvSpPr>
        <p:spPr>
          <a:xfrm>
            <a:off x="10009188" y="6172200"/>
            <a:ext cx="1839912" cy="6207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3" name="Foarte bine cop">
            <a:hlinkClick r:id="" action="ppaction://media"/>
            <a:extLst>
              <a:ext uri="{FF2B5EF4-FFF2-40B4-BE49-F238E27FC236}">
                <a16:creationId xmlns:a16="http://schemas.microsoft.com/office/drawing/2014/main" id="{9F3642F1-DD6A-F0F0-3CB1-B1E89A10D01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949148" y="241300"/>
            <a:ext cx="1054100" cy="1054100"/>
          </a:xfrm>
          <a:prstGeom prst="rect">
            <a:avLst/>
          </a:prstGeom>
          <a:solidFill>
            <a:srgbClr val="60A500"/>
          </a:solidFill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2.96296E-6 L -0.29831 -0.1775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22" y="-8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2.59259E-6 L -0.15052 -0.0817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26" y="-40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74 0.00162 L -0.44622 -0.083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48" y="-4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1564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ulă de gânduri: nor 3">
            <a:extLst>
              <a:ext uri="{FF2B5EF4-FFF2-40B4-BE49-F238E27FC236}">
                <a16:creationId xmlns:a16="http://schemas.microsoft.com/office/drawing/2014/main" id="{CED31EAE-546C-4A39-CD82-0BC8C6691AAD}"/>
              </a:ext>
            </a:extLst>
          </p:cNvPr>
          <p:cNvSpPr/>
          <p:nvPr/>
        </p:nvSpPr>
        <p:spPr>
          <a:xfrm>
            <a:off x="3698240" y="747434"/>
            <a:ext cx="4842761" cy="2905760"/>
          </a:xfrm>
          <a:prstGeom prst="cloudCallout">
            <a:avLst>
              <a:gd name="adj1" fmla="val 76307"/>
              <a:gd name="adj2" fmla="val 38166"/>
            </a:avLst>
          </a:prstGeom>
          <a:solidFill>
            <a:schemeClr val="bg1"/>
          </a:solidFill>
          <a:ln>
            <a:solidFill>
              <a:srgbClr val="25C7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6083" name="Imagine 5">
            <a:extLst>
              <a:ext uri="{FF2B5EF4-FFF2-40B4-BE49-F238E27FC236}">
                <a16:creationId xmlns:a16="http://schemas.microsoft.com/office/drawing/2014/main" id="{EC95335C-C33D-990F-1457-BB7F3FD0B0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0711" y="616134"/>
            <a:ext cx="4175125" cy="589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4" name="Titlu 1">
            <a:extLst>
              <a:ext uri="{FF2B5EF4-FFF2-40B4-BE49-F238E27FC236}">
                <a16:creationId xmlns:a16="http://schemas.microsoft.com/office/drawing/2014/main" id="{E87A0A7B-AA77-2942-BD5E-136D49FBC20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171757" y="1752600"/>
            <a:ext cx="3895725" cy="1143000"/>
          </a:xfrm>
        </p:spPr>
        <p:txBody>
          <a:bodyPr/>
          <a:lstStyle/>
          <a:p>
            <a:pPr algn="ctr"/>
            <a:r>
              <a:rPr lang="ro-RO" altLang="en-US" sz="2400" dirty="0" err="1">
                <a:latin typeface="+mn-lt"/>
                <a:cs typeface="Arial" panose="020B0604020202020204" pitchFamily="34" charset="0"/>
              </a:rPr>
              <a:t>Bravo</a:t>
            </a:r>
            <a:r>
              <a:rPr lang="ro-RO" altLang="en-US" sz="2400" dirty="0">
                <a:latin typeface="+mn-lt"/>
                <a:cs typeface="Arial" panose="020B0604020202020204" pitchFamily="34" charset="0"/>
              </a:rPr>
              <a:t>, copii!</a:t>
            </a:r>
            <a:br>
              <a:rPr lang="ro-RO" altLang="en-US" sz="2400" dirty="0">
                <a:latin typeface="+mn-lt"/>
                <a:cs typeface="Arial" panose="020B0604020202020204" pitchFamily="34" charset="0"/>
              </a:rPr>
            </a:br>
            <a:r>
              <a:rPr lang="ro-RO" altLang="en-US" sz="2400" dirty="0">
                <a:latin typeface="+mn-lt"/>
                <a:cs typeface="Arial" panose="020B0604020202020204" pitchFamily="34" charset="0"/>
              </a:rPr>
              <a:t>Ați dovedit că sunteți foarte isteți și meritați să trec numele voastre pe lista lui Moș Crăciun.</a:t>
            </a:r>
            <a:br>
              <a:rPr lang="ro-RO" altLang="en-US" sz="2400" dirty="0">
                <a:latin typeface="+mn-lt"/>
                <a:cs typeface="Arial" panose="020B0604020202020204" pitchFamily="34" charset="0"/>
              </a:rPr>
            </a:br>
            <a:r>
              <a:rPr lang="ro-RO" altLang="en-US" sz="2400" dirty="0">
                <a:latin typeface="+mn-lt"/>
                <a:cs typeface="Arial" panose="020B0604020202020204" pitchFamily="34" charset="0"/>
              </a:rPr>
              <a:t>Puteți începe să desenați cadoul pe care doriți să-l găsiți sub bradul de Crăciun</a:t>
            </a:r>
            <a:r>
              <a:rPr lang="ro-RO" altLang="en-US" sz="1800" dirty="0">
                <a:cs typeface="Arial" panose="020B0604020202020204" pitchFamily="34" charset="0"/>
              </a:rPr>
              <a:t>.</a:t>
            </a:r>
            <a:br>
              <a:rPr lang="ro-RO" altLang="en-US" sz="1800" dirty="0">
                <a:cs typeface="Arial" panose="020B0604020202020204" pitchFamily="34" charset="0"/>
              </a:rPr>
            </a:br>
            <a:endParaRPr lang="en-US" altLang="en-US" sz="1800" dirty="0">
              <a:cs typeface="Arial" panose="020B0604020202020204" pitchFamily="34" charset="0"/>
            </a:endParaRPr>
          </a:p>
        </p:txBody>
      </p:sp>
      <p:pic>
        <p:nvPicPr>
          <p:cNvPr id="46085" name="Imagine 14">
            <a:extLst>
              <a:ext uri="{FF2B5EF4-FFF2-40B4-BE49-F238E27FC236}">
                <a16:creationId xmlns:a16="http://schemas.microsoft.com/office/drawing/2014/main" id="{67174307-6ED0-18DD-470F-F1AD80920C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1232" y="126309"/>
            <a:ext cx="6477000" cy="648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6" name="Substituent conținut 1">
            <a:extLst>
              <a:ext uri="{FF2B5EF4-FFF2-40B4-BE49-F238E27FC236}">
                <a16:creationId xmlns:a16="http://schemas.microsoft.com/office/drawing/2014/main" id="{08850450-C2AE-836A-F89A-E1EF1D6EBE5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774748" y="5470636"/>
            <a:ext cx="1801813" cy="1271587"/>
          </a:xfrm>
        </p:spPr>
      </p:pic>
      <p:sp>
        <p:nvSpPr>
          <p:cNvPr id="2" name="Săgeată: dreapta 1">
            <a:hlinkClick r:id="rId7" action="ppaction://hlinksldjump"/>
            <a:extLst>
              <a:ext uri="{FF2B5EF4-FFF2-40B4-BE49-F238E27FC236}">
                <a16:creationId xmlns:a16="http://schemas.microsoft.com/office/drawing/2014/main" id="{DE2FC35C-89A8-2ACB-0F37-7E654DFF98A2}"/>
              </a:ext>
            </a:extLst>
          </p:cNvPr>
          <p:cNvSpPr/>
          <p:nvPr/>
        </p:nvSpPr>
        <p:spPr>
          <a:xfrm>
            <a:off x="10134600" y="6345238"/>
            <a:ext cx="1839913" cy="6207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grpSp>
        <p:nvGrpSpPr>
          <p:cNvPr id="3" name="Google Shape;23239;p45">
            <a:extLst>
              <a:ext uri="{FF2B5EF4-FFF2-40B4-BE49-F238E27FC236}">
                <a16:creationId xmlns:a16="http://schemas.microsoft.com/office/drawing/2014/main" id="{2EE72E3D-1D3C-6020-E073-AB7E7AF50072}"/>
              </a:ext>
            </a:extLst>
          </p:cNvPr>
          <p:cNvGrpSpPr/>
          <p:nvPr/>
        </p:nvGrpSpPr>
        <p:grpSpPr>
          <a:xfrm>
            <a:off x="2203397" y="5789104"/>
            <a:ext cx="1222077" cy="1068896"/>
            <a:chOff x="1394600" y="336975"/>
            <a:chExt cx="1442325" cy="1346978"/>
          </a:xfrm>
        </p:grpSpPr>
        <p:sp>
          <p:nvSpPr>
            <p:cNvPr id="5" name="Google Shape;23240;p45">
              <a:extLst>
                <a:ext uri="{FF2B5EF4-FFF2-40B4-BE49-F238E27FC236}">
                  <a16:creationId xmlns:a16="http://schemas.microsoft.com/office/drawing/2014/main" id="{22C3685D-3004-C89D-988A-1AE503DBC304}"/>
                </a:ext>
              </a:extLst>
            </p:cNvPr>
            <p:cNvSpPr/>
            <p:nvPr/>
          </p:nvSpPr>
          <p:spPr>
            <a:xfrm>
              <a:off x="1919956" y="1178531"/>
              <a:ext cx="916968" cy="380124"/>
            </a:xfrm>
            <a:custGeom>
              <a:avLst/>
              <a:gdLst/>
              <a:ahLst/>
              <a:cxnLst/>
              <a:rect l="l" t="t" r="r" b="b"/>
              <a:pathLst>
                <a:path w="56708" h="23508" extrusionOk="0">
                  <a:moveTo>
                    <a:pt x="7472" y="1"/>
                  </a:moveTo>
                  <a:cubicBezTo>
                    <a:pt x="7471" y="1"/>
                    <a:pt x="0" y="12576"/>
                    <a:pt x="9807" y="14711"/>
                  </a:cubicBezTo>
                  <a:lnTo>
                    <a:pt x="15044" y="15879"/>
                  </a:lnTo>
                  <a:lnTo>
                    <a:pt x="19147" y="16746"/>
                  </a:lnTo>
                  <a:lnTo>
                    <a:pt x="39128" y="21082"/>
                  </a:lnTo>
                  <a:lnTo>
                    <a:pt x="43197" y="21950"/>
                  </a:lnTo>
                  <a:lnTo>
                    <a:pt x="49569" y="23351"/>
                  </a:lnTo>
                  <a:cubicBezTo>
                    <a:pt x="49986" y="23455"/>
                    <a:pt x="50403" y="23507"/>
                    <a:pt x="50811" y="23507"/>
                  </a:cubicBezTo>
                  <a:cubicBezTo>
                    <a:pt x="51057" y="23507"/>
                    <a:pt x="51299" y="23488"/>
                    <a:pt x="51537" y="23451"/>
                  </a:cubicBezTo>
                  <a:cubicBezTo>
                    <a:pt x="52804" y="23284"/>
                    <a:pt x="55806" y="22517"/>
                    <a:pt x="56340" y="17880"/>
                  </a:cubicBezTo>
                  <a:cubicBezTo>
                    <a:pt x="56707" y="14678"/>
                    <a:pt x="54906" y="11776"/>
                    <a:pt x="54706" y="11509"/>
                  </a:cubicBezTo>
                  <a:lnTo>
                    <a:pt x="54005" y="10375"/>
                  </a:lnTo>
                  <a:lnTo>
                    <a:pt x="50803" y="12510"/>
                  </a:lnTo>
                  <a:lnTo>
                    <a:pt x="51203" y="13744"/>
                  </a:lnTo>
                  <a:cubicBezTo>
                    <a:pt x="51537" y="14278"/>
                    <a:pt x="52337" y="15945"/>
                    <a:pt x="52170" y="17413"/>
                  </a:cubicBezTo>
                  <a:cubicBezTo>
                    <a:pt x="51970" y="19181"/>
                    <a:pt x="51403" y="19248"/>
                    <a:pt x="51070" y="19248"/>
                  </a:cubicBezTo>
                  <a:cubicBezTo>
                    <a:pt x="50903" y="19248"/>
                    <a:pt x="50703" y="19248"/>
                    <a:pt x="50469" y="19214"/>
                  </a:cubicBezTo>
                  <a:lnTo>
                    <a:pt x="47867" y="18614"/>
                  </a:lnTo>
                  <a:cubicBezTo>
                    <a:pt x="45799" y="18180"/>
                    <a:pt x="44465" y="16112"/>
                    <a:pt x="44899" y="14044"/>
                  </a:cubicBezTo>
                  <a:lnTo>
                    <a:pt x="45199" y="12743"/>
                  </a:lnTo>
                  <a:lnTo>
                    <a:pt x="41129" y="11876"/>
                  </a:lnTo>
                  <a:lnTo>
                    <a:pt x="40829" y="13177"/>
                  </a:lnTo>
                  <a:cubicBezTo>
                    <a:pt x="40425" y="14966"/>
                    <a:pt x="38848" y="16206"/>
                    <a:pt x="37070" y="16206"/>
                  </a:cubicBezTo>
                  <a:cubicBezTo>
                    <a:pt x="36792" y="16206"/>
                    <a:pt x="36510" y="16175"/>
                    <a:pt x="36226" y="16112"/>
                  </a:cubicBezTo>
                  <a:lnTo>
                    <a:pt x="23817" y="13410"/>
                  </a:lnTo>
                  <a:cubicBezTo>
                    <a:pt x="21715" y="12943"/>
                    <a:pt x="20381" y="10909"/>
                    <a:pt x="20848" y="8840"/>
                  </a:cubicBezTo>
                  <a:lnTo>
                    <a:pt x="21148" y="7539"/>
                  </a:lnTo>
                  <a:lnTo>
                    <a:pt x="17045" y="6672"/>
                  </a:lnTo>
                  <a:lnTo>
                    <a:pt x="16779" y="7940"/>
                  </a:lnTo>
                  <a:cubicBezTo>
                    <a:pt x="16375" y="9758"/>
                    <a:pt x="14797" y="11002"/>
                    <a:pt x="13018" y="11002"/>
                  </a:cubicBezTo>
                  <a:cubicBezTo>
                    <a:pt x="12741" y="11002"/>
                    <a:pt x="12459" y="10972"/>
                    <a:pt x="12175" y="10909"/>
                  </a:cubicBezTo>
                  <a:cubicBezTo>
                    <a:pt x="5771" y="9508"/>
                    <a:pt x="7472" y="1"/>
                    <a:pt x="7472" y="1"/>
                  </a:cubicBezTo>
                  <a:close/>
                </a:path>
              </a:pathLst>
            </a:custGeom>
            <a:solidFill>
              <a:schemeClr val="accent4"/>
            </a:solidFill>
            <a:ln w="10850" cap="rnd" cmpd="sng">
              <a:solidFill>
                <a:srgbClr val="FFB47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" name="Google Shape;23241;p45">
              <a:extLst>
                <a:ext uri="{FF2B5EF4-FFF2-40B4-BE49-F238E27FC236}">
                  <a16:creationId xmlns:a16="http://schemas.microsoft.com/office/drawing/2014/main" id="{6CB71890-4AD0-282A-441E-4BE7673885C4}"/>
                </a:ext>
              </a:extLst>
            </p:cNvPr>
            <p:cNvSpPr/>
            <p:nvPr/>
          </p:nvSpPr>
          <p:spPr>
            <a:xfrm>
              <a:off x="2068815" y="742901"/>
              <a:ext cx="737902" cy="671653"/>
            </a:xfrm>
            <a:custGeom>
              <a:avLst/>
              <a:gdLst/>
              <a:ahLst/>
              <a:cxnLst/>
              <a:rect l="l" t="t" r="r" b="b"/>
              <a:pathLst>
                <a:path w="45634" h="41537" extrusionOk="0">
                  <a:moveTo>
                    <a:pt x="15142" y="0"/>
                  </a:moveTo>
                  <a:cubicBezTo>
                    <a:pt x="13632" y="0"/>
                    <a:pt x="12054" y="105"/>
                    <a:pt x="10441" y="356"/>
                  </a:cubicBezTo>
                  <a:cubicBezTo>
                    <a:pt x="10441" y="356"/>
                    <a:pt x="11108" y="5993"/>
                    <a:pt x="9841" y="9029"/>
                  </a:cubicBezTo>
                  <a:cubicBezTo>
                    <a:pt x="8607" y="12098"/>
                    <a:pt x="0" y="26608"/>
                    <a:pt x="4003" y="32813"/>
                  </a:cubicBezTo>
                  <a:cubicBezTo>
                    <a:pt x="5302" y="34838"/>
                    <a:pt x="8852" y="35788"/>
                    <a:pt x="11462" y="35788"/>
                  </a:cubicBezTo>
                  <a:cubicBezTo>
                    <a:pt x="12807" y="35788"/>
                    <a:pt x="13902" y="35535"/>
                    <a:pt x="14311" y="35048"/>
                  </a:cubicBezTo>
                  <a:cubicBezTo>
                    <a:pt x="15111" y="34114"/>
                    <a:pt x="15345" y="32145"/>
                    <a:pt x="15345" y="32145"/>
                  </a:cubicBezTo>
                  <a:cubicBezTo>
                    <a:pt x="15345" y="32145"/>
                    <a:pt x="19114" y="38717"/>
                    <a:pt x="30289" y="41185"/>
                  </a:cubicBezTo>
                  <a:cubicBezTo>
                    <a:pt x="31405" y="41432"/>
                    <a:pt x="32675" y="41536"/>
                    <a:pt x="33992" y="41536"/>
                  </a:cubicBezTo>
                  <a:cubicBezTo>
                    <a:pt x="39087" y="41536"/>
                    <a:pt x="44881" y="39971"/>
                    <a:pt x="45199" y="39017"/>
                  </a:cubicBezTo>
                  <a:cubicBezTo>
                    <a:pt x="45633" y="37816"/>
                    <a:pt x="43532" y="34847"/>
                    <a:pt x="40496" y="33146"/>
                  </a:cubicBezTo>
                  <a:cubicBezTo>
                    <a:pt x="36627" y="31045"/>
                    <a:pt x="23017" y="27676"/>
                    <a:pt x="28487" y="2591"/>
                  </a:cubicBezTo>
                  <a:cubicBezTo>
                    <a:pt x="28487" y="2591"/>
                    <a:pt x="22659" y="0"/>
                    <a:pt x="15142" y="0"/>
                  </a:cubicBezTo>
                  <a:close/>
                </a:path>
              </a:pathLst>
            </a:custGeom>
            <a:solidFill>
              <a:srgbClr val="D9242A"/>
            </a:solidFill>
            <a:ln w="10850" cap="rnd" cmpd="sng">
              <a:solidFill>
                <a:srgbClr val="D9242A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23242;p45">
              <a:extLst>
                <a:ext uri="{FF2B5EF4-FFF2-40B4-BE49-F238E27FC236}">
                  <a16:creationId xmlns:a16="http://schemas.microsoft.com/office/drawing/2014/main" id="{0FE668D1-24AF-6763-CA0A-D941B8680A61}"/>
                </a:ext>
              </a:extLst>
            </p:cNvPr>
            <p:cNvSpPr/>
            <p:nvPr/>
          </p:nvSpPr>
          <p:spPr>
            <a:xfrm>
              <a:off x="2112506" y="1153177"/>
              <a:ext cx="689343" cy="265495"/>
            </a:xfrm>
            <a:custGeom>
              <a:avLst/>
              <a:gdLst/>
              <a:ahLst/>
              <a:cxnLst/>
              <a:rect l="l" t="t" r="r" b="b"/>
              <a:pathLst>
                <a:path w="42631" h="16419" extrusionOk="0">
                  <a:moveTo>
                    <a:pt x="567" y="1"/>
                  </a:moveTo>
                  <a:cubicBezTo>
                    <a:pt x="0" y="2836"/>
                    <a:pt x="67" y="5505"/>
                    <a:pt x="1268" y="7406"/>
                  </a:cubicBezTo>
                  <a:cubicBezTo>
                    <a:pt x="2567" y="9431"/>
                    <a:pt x="6102" y="10382"/>
                    <a:pt x="8711" y="10382"/>
                  </a:cubicBezTo>
                  <a:cubicBezTo>
                    <a:pt x="10057" y="10382"/>
                    <a:pt x="11156" y="10129"/>
                    <a:pt x="11575" y="9641"/>
                  </a:cubicBezTo>
                  <a:cubicBezTo>
                    <a:pt x="12343" y="8674"/>
                    <a:pt x="12609" y="6739"/>
                    <a:pt x="12609" y="6739"/>
                  </a:cubicBezTo>
                  <a:cubicBezTo>
                    <a:pt x="12609" y="6739"/>
                    <a:pt x="16379" y="13411"/>
                    <a:pt x="27587" y="15812"/>
                  </a:cubicBezTo>
                  <a:cubicBezTo>
                    <a:pt x="29499" y="16230"/>
                    <a:pt x="31519" y="16418"/>
                    <a:pt x="33435" y="16418"/>
                  </a:cubicBezTo>
                  <a:cubicBezTo>
                    <a:pt x="38100" y="16418"/>
                    <a:pt x="42143" y="15299"/>
                    <a:pt x="42497" y="13644"/>
                  </a:cubicBezTo>
                  <a:cubicBezTo>
                    <a:pt x="42631" y="13010"/>
                    <a:pt x="42297" y="12010"/>
                    <a:pt x="41463" y="10942"/>
                  </a:cubicBezTo>
                  <a:cubicBezTo>
                    <a:pt x="39679" y="12091"/>
                    <a:pt x="36911" y="12634"/>
                    <a:pt x="33966" y="12634"/>
                  </a:cubicBezTo>
                  <a:cubicBezTo>
                    <a:pt x="32121" y="12634"/>
                    <a:pt x="30207" y="12421"/>
                    <a:pt x="28421" y="12010"/>
                  </a:cubicBezTo>
                  <a:cubicBezTo>
                    <a:pt x="21282" y="10475"/>
                    <a:pt x="17546" y="7273"/>
                    <a:pt x="15411" y="5505"/>
                  </a:cubicBezTo>
                  <a:cubicBezTo>
                    <a:pt x="12810" y="3403"/>
                    <a:pt x="11142" y="2436"/>
                    <a:pt x="8607" y="1569"/>
                  </a:cubicBezTo>
                  <a:cubicBezTo>
                    <a:pt x="4670" y="234"/>
                    <a:pt x="634" y="1"/>
                    <a:pt x="567" y="1"/>
                  </a:cubicBezTo>
                  <a:close/>
                </a:path>
              </a:pathLst>
            </a:custGeom>
            <a:solidFill>
              <a:srgbClr val="4A2A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23243;p45">
              <a:extLst>
                <a:ext uri="{FF2B5EF4-FFF2-40B4-BE49-F238E27FC236}">
                  <a16:creationId xmlns:a16="http://schemas.microsoft.com/office/drawing/2014/main" id="{671F0C58-B5D1-9BB9-CAAA-8FD84C95562C}"/>
                </a:ext>
              </a:extLst>
            </p:cNvPr>
            <p:cNvSpPr/>
            <p:nvPr/>
          </p:nvSpPr>
          <p:spPr>
            <a:xfrm>
              <a:off x="2108189" y="1151026"/>
              <a:ext cx="696895" cy="270783"/>
            </a:xfrm>
            <a:custGeom>
              <a:avLst/>
              <a:gdLst/>
              <a:ahLst/>
              <a:cxnLst/>
              <a:rect l="l" t="t" r="r" b="b"/>
              <a:pathLst>
                <a:path w="43098" h="16746" extrusionOk="0">
                  <a:moveTo>
                    <a:pt x="1001" y="434"/>
                  </a:moveTo>
                  <a:lnTo>
                    <a:pt x="1001" y="434"/>
                  </a:lnTo>
                  <a:cubicBezTo>
                    <a:pt x="2169" y="534"/>
                    <a:pt x="5538" y="801"/>
                    <a:pt x="8807" y="1935"/>
                  </a:cubicBezTo>
                  <a:cubicBezTo>
                    <a:pt x="11309" y="2769"/>
                    <a:pt x="12910" y="3737"/>
                    <a:pt x="15512" y="5871"/>
                  </a:cubicBezTo>
                  <a:lnTo>
                    <a:pt x="15712" y="6038"/>
                  </a:lnTo>
                  <a:cubicBezTo>
                    <a:pt x="17913" y="7873"/>
                    <a:pt x="21649" y="10908"/>
                    <a:pt x="28588" y="12409"/>
                  </a:cubicBezTo>
                  <a:cubicBezTo>
                    <a:pt x="30313" y="12763"/>
                    <a:pt x="32259" y="12977"/>
                    <a:pt x="34181" y="12977"/>
                  </a:cubicBezTo>
                  <a:cubicBezTo>
                    <a:pt x="36979" y="12977"/>
                    <a:pt x="39726" y="12522"/>
                    <a:pt x="41664" y="11375"/>
                  </a:cubicBezTo>
                  <a:cubicBezTo>
                    <a:pt x="42331" y="12276"/>
                    <a:pt x="42664" y="13210"/>
                    <a:pt x="42531" y="13744"/>
                  </a:cubicBezTo>
                  <a:cubicBezTo>
                    <a:pt x="42198" y="15217"/>
                    <a:pt x="38310" y="16352"/>
                    <a:pt x="33664" y="16352"/>
                  </a:cubicBezTo>
                  <a:cubicBezTo>
                    <a:pt x="31789" y="16352"/>
                    <a:pt x="29791" y="16167"/>
                    <a:pt x="27854" y="15745"/>
                  </a:cubicBezTo>
                  <a:cubicBezTo>
                    <a:pt x="16879" y="13377"/>
                    <a:pt x="13077" y="6905"/>
                    <a:pt x="13043" y="6805"/>
                  </a:cubicBezTo>
                  <a:cubicBezTo>
                    <a:pt x="13010" y="6739"/>
                    <a:pt x="12976" y="6705"/>
                    <a:pt x="12876" y="6705"/>
                  </a:cubicBezTo>
                  <a:cubicBezTo>
                    <a:pt x="12743" y="6739"/>
                    <a:pt x="12710" y="6805"/>
                    <a:pt x="12710" y="6939"/>
                  </a:cubicBezTo>
                  <a:cubicBezTo>
                    <a:pt x="12710" y="6939"/>
                    <a:pt x="12476" y="8874"/>
                    <a:pt x="11709" y="9741"/>
                  </a:cubicBezTo>
                  <a:cubicBezTo>
                    <a:pt x="11313" y="10165"/>
                    <a:pt x="10294" y="10397"/>
                    <a:pt x="8977" y="10397"/>
                  </a:cubicBezTo>
                  <a:cubicBezTo>
                    <a:pt x="8740" y="10397"/>
                    <a:pt x="8494" y="10390"/>
                    <a:pt x="8240" y="10375"/>
                  </a:cubicBezTo>
                  <a:cubicBezTo>
                    <a:pt x="5805" y="10208"/>
                    <a:pt x="2836" y="9240"/>
                    <a:pt x="1702" y="7473"/>
                  </a:cubicBezTo>
                  <a:cubicBezTo>
                    <a:pt x="668" y="5871"/>
                    <a:pt x="468" y="3470"/>
                    <a:pt x="1001" y="434"/>
                  </a:cubicBezTo>
                  <a:close/>
                  <a:moveTo>
                    <a:pt x="868" y="1"/>
                  </a:moveTo>
                  <a:cubicBezTo>
                    <a:pt x="734" y="1"/>
                    <a:pt x="668" y="67"/>
                    <a:pt x="634" y="167"/>
                  </a:cubicBezTo>
                  <a:cubicBezTo>
                    <a:pt x="1" y="3470"/>
                    <a:pt x="234" y="5971"/>
                    <a:pt x="1368" y="7739"/>
                  </a:cubicBezTo>
                  <a:cubicBezTo>
                    <a:pt x="2669" y="9741"/>
                    <a:pt x="5838" y="10608"/>
                    <a:pt x="8206" y="10775"/>
                  </a:cubicBezTo>
                  <a:cubicBezTo>
                    <a:pt x="8499" y="10796"/>
                    <a:pt x="8780" y="10806"/>
                    <a:pt x="9048" y="10806"/>
                  </a:cubicBezTo>
                  <a:cubicBezTo>
                    <a:pt x="10492" y="10806"/>
                    <a:pt x="11559" y="10509"/>
                    <a:pt x="12009" y="9974"/>
                  </a:cubicBezTo>
                  <a:cubicBezTo>
                    <a:pt x="12576" y="9274"/>
                    <a:pt x="12876" y="8140"/>
                    <a:pt x="13010" y="7473"/>
                  </a:cubicBezTo>
                  <a:cubicBezTo>
                    <a:pt x="14077" y="9040"/>
                    <a:pt x="18347" y="14111"/>
                    <a:pt x="27754" y="16145"/>
                  </a:cubicBezTo>
                  <a:cubicBezTo>
                    <a:pt x="29688" y="16546"/>
                    <a:pt x="31723" y="16746"/>
                    <a:pt x="33658" y="16746"/>
                  </a:cubicBezTo>
                  <a:cubicBezTo>
                    <a:pt x="38395" y="16746"/>
                    <a:pt x="42564" y="15612"/>
                    <a:pt x="42931" y="13844"/>
                  </a:cubicBezTo>
                  <a:cubicBezTo>
                    <a:pt x="43098" y="13143"/>
                    <a:pt x="42698" y="12076"/>
                    <a:pt x="41864" y="10975"/>
                  </a:cubicBezTo>
                  <a:cubicBezTo>
                    <a:pt x="41805" y="10936"/>
                    <a:pt x="41747" y="10920"/>
                    <a:pt x="41688" y="10920"/>
                  </a:cubicBezTo>
                  <a:cubicBezTo>
                    <a:pt x="41646" y="10920"/>
                    <a:pt x="41605" y="10928"/>
                    <a:pt x="41564" y="10942"/>
                  </a:cubicBezTo>
                  <a:cubicBezTo>
                    <a:pt x="39891" y="12022"/>
                    <a:pt x="37156" y="12604"/>
                    <a:pt x="34111" y="12604"/>
                  </a:cubicBezTo>
                  <a:cubicBezTo>
                    <a:pt x="32359" y="12604"/>
                    <a:pt x="30503" y="12411"/>
                    <a:pt x="28688" y="12009"/>
                  </a:cubicBezTo>
                  <a:cubicBezTo>
                    <a:pt x="21849" y="10508"/>
                    <a:pt x="18180" y="7506"/>
                    <a:pt x="16012" y="5738"/>
                  </a:cubicBezTo>
                  <a:lnTo>
                    <a:pt x="15812" y="5571"/>
                  </a:lnTo>
                  <a:cubicBezTo>
                    <a:pt x="13210" y="3436"/>
                    <a:pt x="11509" y="2436"/>
                    <a:pt x="8974" y="1568"/>
                  </a:cubicBezTo>
                  <a:cubicBezTo>
                    <a:pt x="5504" y="401"/>
                    <a:pt x="1902" y="101"/>
                    <a:pt x="901" y="1"/>
                  </a:cubicBezTo>
                  <a:close/>
                </a:path>
              </a:pathLst>
            </a:custGeom>
            <a:solidFill>
              <a:srgbClr val="4A2A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23244;p45">
              <a:extLst>
                <a:ext uri="{FF2B5EF4-FFF2-40B4-BE49-F238E27FC236}">
                  <a16:creationId xmlns:a16="http://schemas.microsoft.com/office/drawing/2014/main" id="{9D523E47-85E6-3C60-3E11-6CE2790E0E75}"/>
                </a:ext>
              </a:extLst>
            </p:cNvPr>
            <p:cNvSpPr/>
            <p:nvPr/>
          </p:nvSpPr>
          <p:spPr>
            <a:xfrm>
              <a:off x="2117357" y="1150347"/>
              <a:ext cx="668322" cy="210517"/>
            </a:xfrm>
            <a:custGeom>
              <a:avLst/>
              <a:gdLst/>
              <a:ahLst/>
              <a:cxnLst/>
              <a:rect l="l" t="t" r="r" b="b"/>
              <a:pathLst>
                <a:path w="41331" h="13019" extrusionOk="0">
                  <a:moveTo>
                    <a:pt x="235" y="1"/>
                  </a:moveTo>
                  <a:cubicBezTo>
                    <a:pt x="136" y="1"/>
                    <a:pt x="67" y="65"/>
                    <a:pt x="67" y="176"/>
                  </a:cubicBezTo>
                  <a:cubicBezTo>
                    <a:pt x="1" y="309"/>
                    <a:pt x="101" y="443"/>
                    <a:pt x="234" y="443"/>
                  </a:cubicBezTo>
                  <a:lnTo>
                    <a:pt x="301" y="443"/>
                  </a:lnTo>
                  <a:cubicBezTo>
                    <a:pt x="1302" y="510"/>
                    <a:pt x="4804" y="810"/>
                    <a:pt x="8240" y="1977"/>
                  </a:cubicBezTo>
                  <a:cubicBezTo>
                    <a:pt x="10742" y="2811"/>
                    <a:pt x="12343" y="3779"/>
                    <a:pt x="14945" y="5880"/>
                  </a:cubicBezTo>
                  <a:lnTo>
                    <a:pt x="15145" y="6047"/>
                  </a:lnTo>
                  <a:cubicBezTo>
                    <a:pt x="17346" y="7915"/>
                    <a:pt x="21082" y="10950"/>
                    <a:pt x="28021" y="12451"/>
                  </a:cubicBezTo>
                  <a:cubicBezTo>
                    <a:pt x="29855" y="12818"/>
                    <a:pt x="31757" y="13018"/>
                    <a:pt x="33525" y="13018"/>
                  </a:cubicBezTo>
                  <a:cubicBezTo>
                    <a:pt x="36660" y="13018"/>
                    <a:pt x="39495" y="12451"/>
                    <a:pt x="41197" y="11317"/>
                  </a:cubicBezTo>
                  <a:cubicBezTo>
                    <a:pt x="41330" y="11217"/>
                    <a:pt x="41330" y="11117"/>
                    <a:pt x="41297" y="11017"/>
                  </a:cubicBezTo>
                  <a:cubicBezTo>
                    <a:pt x="41238" y="10939"/>
                    <a:pt x="41180" y="10906"/>
                    <a:pt x="41121" y="10906"/>
                  </a:cubicBezTo>
                  <a:cubicBezTo>
                    <a:pt x="41079" y="10906"/>
                    <a:pt x="41038" y="10923"/>
                    <a:pt x="40997" y="10950"/>
                  </a:cubicBezTo>
                  <a:cubicBezTo>
                    <a:pt x="39324" y="12030"/>
                    <a:pt x="36563" y="12613"/>
                    <a:pt x="33515" y="12613"/>
                  </a:cubicBezTo>
                  <a:cubicBezTo>
                    <a:pt x="31761" y="12613"/>
                    <a:pt x="29912" y="12420"/>
                    <a:pt x="28121" y="12018"/>
                  </a:cubicBezTo>
                  <a:cubicBezTo>
                    <a:pt x="21282" y="10517"/>
                    <a:pt x="17613" y="7515"/>
                    <a:pt x="15445" y="5713"/>
                  </a:cubicBezTo>
                  <a:lnTo>
                    <a:pt x="15245" y="5546"/>
                  </a:lnTo>
                  <a:cubicBezTo>
                    <a:pt x="12643" y="3445"/>
                    <a:pt x="10942" y="2444"/>
                    <a:pt x="8407" y="1544"/>
                  </a:cubicBezTo>
                  <a:cubicBezTo>
                    <a:pt x="4937" y="409"/>
                    <a:pt x="1335" y="109"/>
                    <a:pt x="334" y="9"/>
                  </a:cubicBezTo>
                  <a:lnTo>
                    <a:pt x="301" y="9"/>
                  </a:lnTo>
                  <a:cubicBezTo>
                    <a:pt x="278" y="3"/>
                    <a:pt x="256" y="1"/>
                    <a:pt x="235" y="1"/>
                  </a:cubicBezTo>
                  <a:close/>
                </a:path>
              </a:pathLst>
            </a:custGeom>
            <a:solidFill>
              <a:srgbClr val="FFFB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23245;p45">
              <a:extLst>
                <a:ext uri="{FF2B5EF4-FFF2-40B4-BE49-F238E27FC236}">
                  <a16:creationId xmlns:a16="http://schemas.microsoft.com/office/drawing/2014/main" id="{553AC631-777B-8728-F99B-06BBE14A0754}"/>
                </a:ext>
              </a:extLst>
            </p:cNvPr>
            <p:cNvSpPr/>
            <p:nvPr/>
          </p:nvSpPr>
          <p:spPr>
            <a:xfrm>
              <a:off x="2269466" y="1006469"/>
              <a:ext cx="19436" cy="89016"/>
            </a:xfrm>
            <a:custGeom>
              <a:avLst/>
              <a:gdLst/>
              <a:ahLst/>
              <a:cxnLst/>
              <a:rect l="l" t="t" r="r" b="b"/>
              <a:pathLst>
                <a:path w="1202" h="5505" extrusionOk="0">
                  <a:moveTo>
                    <a:pt x="1201" y="1"/>
                  </a:moveTo>
                  <a:lnTo>
                    <a:pt x="0" y="5505"/>
                  </a:lnTo>
                </a:path>
              </a:pathLst>
            </a:custGeom>
            <a:solidFill>
              <a:srgbClr val="FFFB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23246;p45">
              <a:extLst>
                <a:ext uri="{FF2B5EF4-FFF2-40B4-BE49-F238E27FC236}">
                  <a16:creationId xmlns:a16="http://schemas.microsoft.com/office/drawing/2014/main" id="{73A85E45-5D54-137F-41CA-00C86C931CA6}"/>
                </a:ext>
              </a:extLst>
            </p:cNvPr>
            <p:cNvSpPr/>
            <p:nvPr/>
          </p:nvSpPr>
          <p:spPr>
            <a:xfrm>
              <a:off x="2265682" y="1003235"/>
              <a:ext cx="26454" cy="95484"/>
            </a:xfrm>
            <a:custGeom>
              <a:avLst/>
              <a:gdLst/>
              <a:ahLst/>
              <a:cxnLst/>
              <a:rect l="l" t="t" r="r" b="b"/>
              <a:pathLst>
                <a:path w="1636" h="5905" extrusionOk="0">
                  <a:moveTo>
                    <a:pt x="1469" y="1"/>
                  </a:moveTo>
                  <a:cubicBezTo>
                    <a:pt x="1335" y="1"/>
                    <a:pt x="1268" y="34"/>
                    <a:pt x="1235" y="167"/>
                  </a:cubicBezTo>
                  <a:lnTo>
                    <a:pt x="1" y="5671"/>
                  </a:lnTo>
                  <a:cubicBezTo>
                    <a:pt x="1" y="5771"/>
                    <a:pt x="68" y="5871"/>
                    <a:pt x="168" y="5905"/>
                  </a:cubicBezTo>
                  <a:lnTo>
                    <a:pt x="234" y="5905"/>
                  </a:lnTo>
                  <a:cubicBezTo>
                    <a:pt x="334" y="5905"/>
                    <a:pt x="434" y="5871"/>
                    <a:pt x="434" y="5738"/>
                  </a:cubicBezTo>
                  <a:lnTo>
                    <a:pt x="1635" y="234"/>
                  </a:lnTo>
                  <a:cubicBezTo>
                    <a:pt x="1635" y="101"/>
                    <a:pt x="1602" y="34"/>
                    <a:pt x="1469" y="1"/>
                  </a:cubicBezTo>
                  <a:close/>
                </a:path>
              </a:pathLst>
            </a:custGeom>
            <a:solidFill>
              <a:srgbClr val="FFFB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23247;p45">
              <a:extLst>
                <a:ext uri="{FF2B5EF4-FFF2-40B4-BE49-F238E27FC236}">
                  <a16:creationId xmlns:a16="http://schemas.microsoft.com/office/drawing/2014/main" id="{C539E3D7-2144-5567-838D-229B5064702C}"/>
                </a:ext>
              </a:extLst>
            </p:cNvPr>
            <p:cNvSpPr/>
            <p:nvPr/>
          </p:nvSpPr>
          <p:spPr>
            <a:xfrm>
              <a:off x="2234943" y="1041525"/>
              <a:ext cx="89016" cy="19436"/>
            </a:xfrm>
            <a:custGeom>
              <a:avLst/>
              <a:gdLst/>
              <a:ahLst/>
              <a:cxnLst/>
              <a:rect l="l" t="t" r="r" b="b"/>
              <a:pathLst>
                <a:path w="5505" h="1202" extrusionOk="0">
                  <a:moveTo>
                    <a:pt x="5504" y="1202"/>
                  </a:moveTo>
                  <a:lnTo>
                    <a:pt x="0" y="1"/>
                  </a:lnTo>
                </a:path>
              </a:pathLst>
            </a:custGeom>
            <a:solidFill>
              <a:srgbClr val="FFFB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23248;p45">
              <a:extLst>
                <a:ext uri="{FF2B5EF4-FFF2-40B4-BE49-F238E27FC236}">
                  <a16:creationId xmlns:a16="http://schemas.microsoft.com/office/drawing/2014/main" id="{9977DDF4-7490-356B-070F-13849620CF83}"/>
                </a:ext>
              </a:extLst>
            </p:cNvPr>
            <p:cNvSpPr/>
            <p:nvPr/>
          </p:nvSpPr>
          <p:spPr>
            <a:xfrm>
              <a:off x="2231710" y="1037757"/>
              <a:ext cx="95484" cy="26438"/>
            </a:xfrm>
            <a:custGeom>
              <a:avLst/>
              <a:gdLst/>
              <a:ahLst/>
              <a:cxnLst/>
              <a:rect l="l" t="t" r="r" b="b"/>
              <a:pathLst>
                <a:path w="5905" h="1635" extrusionOk="0">
                  <a:moveTo>
                    <a:pt x="234" y="0"/>
                  </a:moveTo>
                  <a:cubicBezTo>
                    <a:pt x="100" y="0"/>
                    <a:pt x="34" y="67"/>
                    <a:pt x="0" y="201"/>
                  </a:cubicBezTo>
                  <a:cubicBezTo>
                    <a:pt x="0" y="301"/>
                    <a:pt x="34" y="401"/>
                    <a:pt x="167" y="434"/>
                  </a:cubicBezTo>
                  <a:lnTo>
                    <a:pt x="5671" y="1635"/>
                  </a:lnTo>
                  <a:lnTo>
                    <a:pt x="5704" y="1635"/>
                  </a:lnTo>
                  <a:cubicBezTo>
                    <a:pt x="5771" y="1635"/>
                    <a:pt x="5871" y="1568"/>
                    <a:pt x="5905" y="1468"/>
                  </a:cubicBezTo>
                  <a:cubicBezTo>
                    <a:pt x="5905" y="1368"/>
                    <a:pt x="5871" y="1268"/>
                    <a:pt x="5738" y="1235"/>
                  </a:cubicBezTo>
                  <a:lnTo>
                    <a:pt x="234" y="0"/>
                  </a:lnTo>
                  <a:close/>
                </a:path>
              </a:pathLst>
            </a:custGeom>
            <a:solidFill>
              <a:srgbClr val="FFFB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23249;p45">
              <a:extLst>
                <a:ext uri="{FF2B5EF4-FFF2-40B4-BE49-F238E27FC236}">
                  <a16:creationId xmlns:a16="http://schemas.microsoft.com/office/drawing/2014/main" id="{6DA355D8-FD41-6000-F61B-0A75190C5E74}"/>
                </a:ext>
              </a:extLst>
            </p:cNvPr>
            <p:cNvSpPr/>
            <p:nvPr/>
          </p:nvSpPr>
          <p:spPr>
            <a:xfrm>
              <a:off x="2248963" y="1031289"/>
              <a:ext cx="60977" cy="39924"/>
            </a:xfrm>
            <a:custGeom>
              <a:avLst/>
              <a:gdLst/>
              <a:ahLst/>
              <a:cxnLst/>
              <a:rect l="l" t="t" r="r" b="b"/>
              <a:pathLst>
                <a:path w="3771" h="2469" extrusionOk="0">
                  <a:moveTo>
                    <a:pt x="3770" y="0"/>
                  </a:moveTo>
                  <a:lnTo>
                    <a:pt x="1" y="2469"/>
                  </a:lnTo>
                </a:path>
              </a:pathLst>
            </a:custGeom>
            <a:solidFill>
              <a:srgbClr val="FFFB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23250;p45">
              <a:extLst>
                <a:ext uri="{FF2B5EF4-FFF2-40B4-BE49-F238E27FC236}">
                  <a16:creationId xmlns:a16="http://schemas.microsoft.com/office/drawing/2014/main" id="{8DD49B43-19BE-2A77-20BA-9B882AAB99A3}"/>
                </a:ext>
              </a:extLst>
            </p:cNvPr>
            <p:cNvSpPr/>
            <p:nvPr/>
          </p:nvSpPr>
          <p:spPr>
            <a:xfrm>
              <a:off x="2245729" y="1028831"/>
              <a:ext cx="67979" cy="45616"/>
            </a:xfrm>
            <a:custGeom>
              <a:avLst/>
              <a:gdLst/>
              <a:ahLst/>
              <a:cxnLst/>
              <a:rect l="l" t="t" r="r" b="b"/>
              <a:pathLst>
                <a:path w="4204" h="2821" extrusionOk="0">
                  <a:moveTo>
                    <a:pt x="3955" y="0"/>
                  </a:moveTo>
                  <a:cubicBezTo>
                    <a:pt x="3922" y="0"/>
                    <a:pt x="3892" y="8"/>
                    <a:pt x="3870" y="19"/>
                  </a:cubicBezTo>
                  <a:lnTo>
                    <a:pt x="134" y="2454"/>
                  </a:lnTo>
                  <a:cubicBezTo>
                    <a:pt x="1" y="2521"/>
                    <a:pt x="1" y="2654"/>
                    <a:pt x="34" y="2754"/>
                  </a:cubicBezTo>
                  <a:cubicBezTo>
                    <a:pt x="67" y="2787"/>
                    <a:pt x="134" y="2821"/>
                    <a:pt x="201" y="2821"/>
                  </a:cubicBezTo>
                  <a:cubicBezTo>
                    <a:pt x="223" y="2821"/>
                    <a:pt x="230" y="2806"/>
                    <a:pt x="263" y="2806"/>
                  </a:cubicBezTo>
                  <a:cubicBezTo>
                    <a:pt x="279" y="2806"/>
                    <a:pt x="301" y="2810"/>
                    <a:pt x="334" y="2821"/>
                  </a:cubicBezTo>
                  <a:lnTo>
                    <a:pt x="4070" y="386"/>
                  </a:lnTo>
                  <a:cubicBezTo>
                    <a:pt x="4204" y="319"/>
                    <a:pt x="4204" y="186"/>
                    <a:pt x="4170" y="119"/>
                  </a:cubicBezTo>
                  <a:cubicBezTo>
                    <a:pt x="4104" y="30"/>
                    <a:pt x="4022" y="0"/>
                    <a:pt x="3955" y="0"/>
                  </a:cubicBezTo>
                  <a:close/>
                </a:path>
              </a:pathLst>
            </a:custGeom>
            <a:solidFill>
              <a:srgbClr val="FFFB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23251;p45">
              <a:extLst>
                <a:ext uri="{FF2B5EF4-FFF2-40B4-BE49-F238E27FC236}">
                  <a16:creationId xmlns:a16="http://schemas.microsoft.com/office/drawing/2014/main" id="{EC64DA20-A5CB-1E95-F5B2-E94177065D44}"/>
                </a:ext>
              </a:extLst>
            </p:cNvPr>
            <p:cNvSpPr/>
            <p:nvPr/>
          </p:nvSpPr>
          <p:spPr>
            <a:xfrm>
              <a:off x="2259748" y="1020504"/>
              <a:ext cx="38857" cy="61495"/>
            </a:xfrm>
            <a:custGeom>
              <a:avLst/>
              <a:gdLst/>
              <a:ahLst/>
              <a:cxnLst/>
              <a:rect l="l" t="t" r="r" b="b"/>
              <a:pathLst>
                <a:path w="2403" h="3803" extrusionOk="0">
                  <a:moveTo>
                    <a:pt x="2403" y="3803"/>
                  </a:moveTo>
                  <a:lnTo>
                    <a:pt x="1" y="0"/>
                  </a:lnTo>
                </a:path>
              </a:pathLst>
            </a:custGeom>
            <a:solidFill>
              <a:srgbClr val="FFFB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23252;p45">
              <a:extLst>
                <a:ext uri="{FF2B5EF4-FFF2-40B4-BE49-F238E27FC236}">
                  <a16:creationId xmlns:a16="http://schemas.microsoft.com/office/drawing/2014/main" id="{AF2199C4-33D6-DF07-719A-763A03C11FE6}"/>
                </a:ext>
              </a:extLst>
            </p:cNvPr>
            <p:cNvSpPr/>
            <p:nvPr/>
          </p:nvSpPr>
          <p:spPr>
            <a:xfrm>
              <a:off x="2256514" y="1017804"/>
              <a:ext cx="46408" cy="67429"/>
            </a:xfrm>
            <a:custGeom>
              <a:avLst/>
              <a:gdLst/>
              <a:ahLst/>
              <a:cxnLst/>
              <a:rect l="l" t="t" r="r" b="b"/>
              <a:pathLst>
                <a:path w="2870" h="4170" extrusionOk="0">
                  <a:moveTo>
                    <a:pt x="208" y="0"/>
                  </a:moveTo>
                  <a:cubicBezTo>
                    <a:pt x="171" y="0"/>
                    <a:pt x="134" y="11"/>
                    <a:pt x="101" y="34"/>
                  </a:cubicBezTo>
                  <a:cubicBezTo>
                    <a:pt x="1" y="134"/>
                    <a:pt x="1" y="267"/>
                    <a:pt x="34" y="334"/>
                  </a:cubicBezTo>
                  <a:lnTo>
                    <a:pt x="2469" y="4103"/>
                  </a:lnTo>
                  <a:cubicBezTo>
                    <a:pt x="2503" y="4137"/>
                    <a:pt x="2536" y="4170"/>
                    <a:pt x="2636" y="4170"/>
                  </a:cubicBezTo>
                  <a:cubicBezTo>
                    <a:pt x="2658" y="4170"/>
                    <a:pt x="2680" y="4155"/>
                    <a:pt x="2703" y="4155"/>
                  </a:cubicBezTo>
                  <a:cubicBezTo>
                    <a:pt x="2714" y="4155"/>
                    <a:pt x="2725" y="4159"/>
                    <a:pt x="2736" y="4170"/>
                  </a:cubicBezTo>
                  <a:cubicBezTo>
                    <a:pt x="2869" y="4103"/>
                    <a:pt x="2869" y="3970"/>
                    <a:pt x="2836" y="3870"/>
                  </a:cubicBezTo>
                  <a:lnTo>
                    <a:pt x="401" y="134"/>
                  </a:lnTo>
                  <a:cubicBezTo>
                    <a:pt x="357" y="45"/>
                    <a:pt x="282" y="0"/>
                    <a:pt x="208" y="0"/>
                  </a:cubicBezTo>
                  <a:close/>
                </a:path>
              </a:pathLst>
            </a:custGeom>
            <a:solidFill>
              <a:srgbClr val="FFFB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23253;p45">
              <a:extLst>
                <a:ext uri="{FF2B5EF4-FFF2-40B4-BE49-F238E27FC236}">
                  <a16:creationId xmlns:a16="http://schemas.microsoft.com/office/drawing/2014/main" id="{DCF86E68-1FAF-FE80-71F7-496C16632D76}"/>
                </a:ext>
              </a:extLst>
            </p:cNvPr>
            <p:cNvSpPr/>
            <p:nvPr/>
          </p:nvSpPr>
          <p:spPr>
            <a:xfrm>
              <a:off x="2262998" y="900751"/>
              <a:ext cx="21587" cy="16736"/>
            </a:xfrm>
            <a:custGeom>
              <a:avLst/>
              <a:gdLst/>
              <a:ahLst/>
              <a:cxnLst/>
              <a:rect l="l" t="t" r="r" b="b"/>
              <a:pathLst>
                <a:path w="1335" h="1035" extrusionOk="0">
                  <a:moveTo>
                    <a:pt x="667" y="1"/>
                  </a:moveTo>
                  <a:cubicBezTo>
                    <a:pt x="0" y="1"/>
                    <a:pt x="0" y="1035"/>
                    <a:pt x="667" y="1035"/>
                  </a:cubicBezTo>
                  <a:cubicBezTo>
                    <a:pt x="1334" y="1035"/>
                    <a:pt x="1334" y="1"/>
                    <a:pt x="667" y="1"/>
                  </a:cubicBezTo>
                  <a:close/>
                </a:path>
              </a:pathLst>
            </a:custGeom>
            <a:solidFill>
              <a:srgbClr val="FFFB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23254;p45">
              <a:extLst>
                <a:ext uri="{FF2B5EF4-FFF2-40B4-BE49-F238E27FC236}">
                  <a16:creationId xmlns:a16="http://schemas.microsoft.com/office/drawing/2014/main" id="{AAA33806-B7FC-951F-E587-D5F2AEF14C2A}"/>
                </a:ext>
              </a:extLst>
            </p:cNvPr>
            <p:cNvSpPr/>
            <p:nvPr/>
          </p:nvSpPr>
          <p:spPr>
            <a:xfrm>
              <a:off x="2333110" y="860844"/>
              <a:ext cx="21587" cy="16736"/>
            </a:xfrm>
            <a:custGeom>
              <a:avLst/>
              <a:gdLst/>
              <a:ahLst/>
              <a:cxnLst/>
              <a:rect l="l" t="t" r="r" b="b"/>
              <a:pathLst>
                <a:path w="1335" h="1035" extrusionOk="0">
                  <a:moveTo>
                    <a:pt x="668" y="0"/>
                  </a:moveTo>
                  <a:cubicBezTo>
                    <a:pt x="0" y="0"/>
                    <a:pt x="0" y="1034"/>
                    <a:pt x="668" y="1034"/>
                  </a:cubicBezTo>
                  <a:cubicBezTo>
                    <a:pt x="1335" y="1034"/>
                    <a:pt x="1335" y="0"/>
                    <a:pt x="668" y="0"/>
                  </a:cubicBezTo>
                  <a:close/>
                </a:path>
              </a:pathLst>
            </a:custGeom>
            <a:solidFill>
              <a:srgbClr val="FFFB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3255;p45">
              <a:extLst>
                <a:ext uri="{FF2B5EF4-FFF2-40B4-BE49-F238E27FC236}">
                  <a16:creationId xmlns:a16="http://schemas.microsoft.com/office/drawing/2014/main" id="{B7334ABC-1A5A-58F1-0EAA-34CB78437C4F}"/>
                </a:ext>
              </a:extLst>
            </p:cNvPr>
            <p:cNvSpPr/>
            <p:nvPr/>
          </p:nvSpPr>
          <p:spPr>
            <a:xfrm>
              <a:off x="2323942" y="933656"/>
              <a:ext cx="21587" cy="16736"/>
            </a:xfrm>
            <a:custGeom>
              <a:avLst/>
              <a:gdLst/>
              <a:ahLst/>
              <a:cxnLst/>
              <a:rect l="l" t="t" r="r" b="b"/>
              <a:pathLst>
                <a:path w="1335" h="1035" extrusionOk="0">
                  <a:moveTo>
                    <a:pt x="668" y="1"/>
                  </a:moveTo>
                  <a:cubicBezTo>
                    <a:pt x="0" y="1"/>
                    <a:pt x="0" y="1035"/>
                    <a:pt x="668" y="1035"/>
                  </a:cubicBezTo>
                  <a:cubicBezTo>
                    <a:pt x="1335" y="1035"/>
                    <a:pt x="1335" y="1"/>
                    <a:pt x="668" y="1"/>
                  </a:cubicBezTo>
                  <a:close/>
                </a:path>
              </a:pathLst>
            </a:custGeom>
            <a:solidFill>
              <a:srgbClr val="FFFB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3256;p45">
              <a:extLst>
                <a:ext uri="{FF2B5EF4-FFF2-40B4-BE49-F238E27FC236}">
                  <a16:creationId xmlns:a16="http://schemas.microsoft.com/office/drawing/2014/main" id="{7AE8054C-25FD-A97E-809C-7E69B6472C71}"/>
                </a:ext>
              </a:extLst>
            </p:cNvPr>
            <p:cNvSpPr/>
            <p:nvPr/>
          </p:nvSpPr>
          <p:spPr>
            <a:xfrm>
              <a:off x="2340661" y="1132690"/>
              <a:ext cx="22137" cy="16736"/>
            </a:xfrm>
            <a:custGeom>
              <a:avLst/>
              <a:gdLst/>
              <a:ahLst/>
              <a:cxnLst/>
              <a:rect l="l" t="t" r="r" b="b"/>
              <a:pathLst>
                <a:path w="1369" h="1035" extrusionOk="0">
                  <a:moveTo>
                    <a:pt x="701" y="0"/>
                  </a:moveTo>
                  <a:cubicBezTo>
                    <a:pt x="34" y="0"/>
                    <a:pt x="0" y="1034"/>
                    <a:pt x="701" y="1034"/>
                  </a:cubicBezTo>
                  <a:cubicBezTo>
                    <a:pt x="1368" y="1034"/>
                    <a:pt x="1368" y="0"/>
                    <a:pt x="701" y="0"/>
                  </a:cubicBezTo>
                  <a:close/>
                </a:path>
              </a:pathLst>
            </a:custGeom>
            <a:solidFill>
              <a:srgbClr val="FFFB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3257;p45">
              <a:extLst>
                <a:ext uri="{FF2B5EF4-FFF2-40B4-BE49-F238E27FC236}">
                  <a16:creationId xmlns:a16="http://schemas.microsoft.com/office/drawing/2014/main" id="{D96E1738-3CA6-4400-127F-FE526C189163}"/>
                </a:ext>
              </a:extLst>
            </p:cNvPr>
            <p:cNvSpPr/>
            <p:nvPr/>
          </p:nvSpPr>
          <p:spPr>
            <a:xfrm>
              <a:off x="2408623" y="1220605"/>
              <a:ext cx="21587" cy="17286"/>
            </a:xfrm>
            <a:custGeom>
              <a:avLst/>
              <a:gdLst/>
              <a:ahLst/>
              <a:cxnLst/>
              <a:rect l="l" t="t" r="r" b="b"/>
              <a:pathLst>
                <a:path w="1335" h="1069" extrusionOk="0">
                  <a:moveTo>
                    <a:pt x="668" y="1"/>
                  </a:moveTo>
                  <a:cubicBezTo>
                    <a:pt x="0" y="1"/>
                    <a:pt x="0" y="1068"/>
                    <a:pt x="668" y="1068"/>
                  </a:cubicBezTo>
                  <a:cubicBezTo>
                    <a:pt x="1335" y="1068"/>
                    <a:pt x="1335" y="1"/>
                    <a:pt x="668" y="1"/>
                  </a:cubicBezTo>
                  <a:close/>
                </a:path>
              </a:pathLst>
            </a:custGeom>
            <a:solidFill>
              <a:srgbClr val="FFFB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258;p45">
              <a:extLst>
                <a:ext uri="{FF2B5EF4-FFF2-40B4-BE49-F238E27FC236}">
                  <a16:creationId xmlns:a16="http://schemas.microsoft.com/office/drawing/2014/main" id="{49D525E7-DC1B-DC97-9426-9E316F72299B}"/>
                </a:ext>
              </a:extLst>
            </p:cNvPr>
            <p:cNvSpPr/>
            <p:nvPr/>
          </p:nvSpPr>
          <p:spPr>
            <a:xfrm>
              <a:off x="2543463" y="1284799"/>
              <a:ext cx="22670" cy="16736"/>
            </a:xfrm>
            <a:custGeom>
              <a:avLst/>
              <a:gdLst/>
              <a:ahLst/>
              <a:cxnLst/>
              <a:rect l="l" t="t" r="r" b="b"/>
              <a:pathLst>
                <a:path w="1402" h="1035" extrusionOk="0">
                  <a:moveTo>
                    <a:pt x="735" y="0"/>
                  </a:moveTo>
                  <a:cubicBezTo>
                    <a:pt x="67" y="0"/>
                    <a:pt x="1" y="1034"/>
                    <a:pt x="735" y="1034"/>
                  </a:cubicBezTo>
                  <a:cubicBezTo>
                    <a:pt x="1402" y="1034"/>
                    <a:pt x="1402" y="0"/>
                    <a:pt x="735" y="0"/>
                  </a:cubicBezTo>
                  <a:close/>
                </a:path>
              </a:pathLst>
            </a:custGeom>
            <a:solidFill>
              <a:srgbClr val="FFFB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3259;p45">
              <a:extLst>
                <a:ext uri="{FF2B5EF4-FFF2-40B4-BE49-F238E27FC236}">
                  <a16:creationId xmlns:a16="http://schemas.microsoft.com/office/drawing/2014/main" id="{8F31AE37-71ED-E8F7-1582-C27A1894FCEE}"/>
                </a:ext>
              </a:extLst>
            </p:cNvPr>
            <p:cNvSpPr/>
            <p:nvPr/>
          </p:nvSpPr>
          <p:spPr>
            <a:xfrm>
              <a:off x="2635162" y="1286416"/>
              <a:ext cx="21587" cy="16736"/>
            </a:xfrm>
            <a:custGeom>
              <a:avLst/>
              <a:gdLst/>
              <a:ahLst/>
              <a:cxnLst/>
              <a:rect l="l" t="t" r="r" b="b"/>
              <a:pathLst>
                <a:path w="1335" h="1035" extrusionOk="0">
                  <a:moveTo>
                    <a:pt x="668" y="0"/>
                  </a:moveTo>
                  <a:cubicBezTo>
                    <a:pt x="0" y="0"/>
                    <a:pt x="0" y="1034"/>
                    <a:pt x="668" y="1034"/>
                  </a:cubicBezTo>
                  <a:cubicBezTo>
                    <a:pt x="1335" y="1034"/>
                    <a:pt x="1335" y="0"/>
                    <a:pt x="668" y="0"/>
                  </a:cubicBezTo>
                  <a:close/>
                </a:path>
              </a:pathLst>
            </a:custGeom>
            <a:solidFill>
              <a:srgbClr val="FFFB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3260;p45">
              <a:extLst>
                <a:ext uri="{FF2B5EF4-FFF2-40B4-BE49-F238E27FC236}">
                  <a16:creationId xmlns:a16="http://schemas.microsoft.com/office/drawing/2014/main" id="{B56FCA1E-D139-0AF4-C9CD-E532273BD2BE}"/>
                </a:ext>
              </a:extLst>
            </p:cNvPr>
            <p:cNvSpPr/>
            <p:nvPr/>
          </p:nvSpPr>
          <p:spPr>
            <a:xfrm>
              <a:off x="2354681" y="753509"/>
              <a:ext cx="273483" cy="495142"/>
            </a:xfrm>
            <a:custGeom>
              <a:avLst/>
              <a:gdLst/>
              <a:ahLst/>
              <a:cxnLst/>
              <a:rect l="l" t="t" r="r" b="b"/>
              <a:pathLst>
                <a:path w="16913" h="30621" extrusionOk="0">
                  <a:moveTo>
                    <a:pt x="4170" y="0"/>
                  </a:moveTo>
                  <a:cubicBezTo>
                    <a:pt x="4104" y="300"/>
                    <a:pt x="1" y="12042"/>
                    <a:pt x="3136" y="21883"/>
                  </a:cubicBezTo>
                  <a:cubicBezTo>
                    <a:pt x="5340" y="28785"/>
                    <a:pt x="9759" y="30621"/>
                    <a:pt x="13019" y="30621"/>
                  </a:cubicBezTo>
                  <a:cubicBezTo>
                    <a:pt x="14989" y="30621"/>
                    <a:pt x="16536" y="29950"/>
                    <a:pt x="16913" y="29321"/>
                  </a:cubicBezTo>
                  <a:cubicBezTo>
                    <a:pt x="12109" y="25852"/>
                    <a:pt x="7139" y="18814"/>
                    <a:pt x="10808" y="1935"/>
                  </a:cubicBezTo>
                  <a:cubicBezTo>
                    <a:pt x="10808" y="1935"/>
                    <a:pt x="8173" y="767"/>
                    <a:pt x="4170" y="0"/>
                  </a:cubicBezTo>
                  <a:close/>
                </a:path>
              </a:pathLst>
            </a:custGeom>
            <a:solidFill>
              <a:srgbClr val="335B3A"/>
            </a:solidFill>
            <a:ln w="10850" cap="rnd" cmpd="sng">
              <a:solidFill>
                <a:srgbClr val="335B3A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3261;p45">
              <a:extLst>
                <a:ext uri="{FF2B5EF4-FFF2-40B4-BE49-F238E27FC236}">
                  <a16:creationId xmlns:a16="http://schemas.microsoft.com/office/drawing/2014/main" id="{48DABACC-4DC2-D19F-9009-958253CEB35B}"/>
                </a:ext>
              </a:extLst>
            </p:cNvPr>
            <p:cNvSpPr/>
            <p:nvPr/>
          </p:nvSpPr>
          <p:spPr>
            <a:xfrm>
              <a:off x="2435044" y="884581"/>
              <a:ext cx="78230" cy="51243"/>
            </a:xfrm>
            <a:custGeom>
              <a:avLst/>
              <a:gdLst/>
              <a:ahLst/>
              <a:cxnLst/>
              <a:rect l="l" t="t" r="r" b="b"/>
              <a:pathLst>
                <a:path w="4838" h="3169" extrusionOk="0">
                  <a:moveTo>
                    <a:pt x="4838" y="0"/>
                  </a:moveTo>
                  <a:cubicBezTo>
                    <a:pt x="4837" y="0"/>
                    <a:pt x="501" y="234"/>
                    <a:pt x="268" y="1401"/>
                  </a:cubicBezTo>
                  <a:cubicBezTo>
                    <a:pt x="1" y="2569"/>
                    <a:pt x="4604" y="3169"/>
                    <a:pt x="4604" y="3169"/>
                  </a:cubicBezTo>
                  <a:cubicBezTo>
                    <a:pt x="4638" y="2168"/>
                    <a:pt x="4704" y="1101"/>
                    <a:pt x="4838" y="0"/>
                  </a:cubicBezTo>
                  <a:close/>
                </a:path>
              </a:pathLst>
            </a:custGeom>
            <a:solidFill>
              <a:schemeClr val="accent4"/>
            </a:solidFill>
            <a:ln w="10850" cap="rnd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3262;p45">
              <a:extLst>
                <a:ext uri="{FF2B5EF4-FFF2-40B4-BE49-F238E27FC236}">
                  <a16:creationId xmlns:a16="http://schemas.microsoft.com/office/drawing/2014/main" id="{30DDB287-5BCC-873F-ABA9-173A289C0C9C}"/>
                </a:ext>
              </a:extLst>
            </p:cNvPr>
            <p:cNvSpPr/>
            <p:nvPr/>
          </p:nvSpPr>
          <p:spPr>
            <a:xfrm>
              <a:off x="2445296" y="995150"/>
              <a:ext cx="71213" cy="52876"/>
            </a:xfrm>
            <a:custGeom>
              <a:avLst/>
              <a:gdLst/>
              <a:ahLst/>
              <a:cxnLst/>
              <a:rect l="l" t="t" r="r" b="b"/>
              <a:pathLst>
                <a:path w="4404" h="3270" extrusionOk="0">
                  <a:moveTo>
                    <a:pt x="4004" y="0"/>
                  </a:moveTo>
                  <a:cubicBezTo>
                    <a:pt x="4004" y="0"/>
                    <a:pt x="1" y="1335"/>
                    <a:pt x="34" y="2535"/>
                  </a:cubicBezTo>
                  <a:cubicBezTo>
                    <a:pt x="67" y="3120"/>
                    <a:pt x="1102" y="3270"/>
                    <a:pt x="2156" y="3270"/>
                  </a:cubicBezTo>
                  <a:cubicBezTo>
                    <a:pt x="3269" y="3270"/>
                    <a:pt x="4404" y="3102"/>
                    <a:pt x="4404" y="3102"/>
                  </a:cubicBezTo>
                  <a:cubicBezTo>
                    <a:pt x="4237" y="2168"/>
                    <a:pt x="4070" y="1101"/>
                    <a:pt x="4004" y="0"/>
                  </a:cubicBezTo>
                  <a:close/>
                </a:path>
              </a:pathLst>
            </a:custGeom>
            <a:solidFill>
              <a:schemeClr val="accent4"/>
            </a:solidFill>
            <a:ln w="10850" cap="rnd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3263;p45">
              <a:extLst>
                <a:ext uri="{FF2B5EF4-FFF2-40B4-BE49-F238E27FC236}">
                  <a16:creationId xmlns:a16="http://schemas.microsoft.com/office/drawing/2014/main" id="{024F65D1-757C-21A3-DAB5-9A8795AFA2E5}"/>
                </a:ext>
              </a:extLst>
            </p:cNvPr>
            <p:cNvSpPr/>
            <p:nvPr/>
          </p:nvSpPr>
          <p:spPr>
            <a:xfrm>
              <a:off x="2478735" y="1106252"/>
              <a:ext cx="77697" cy="65521"/>
            </a:xfrm>
            <a:custGeom>
              <a:avLst/>
              <a:gdLst/>
              <a:ahLst/>
              <a:cxnLst/>
              <a:rect l="l" t="t" r="r" b="b"/>
              <a:pathLst>
                <a:path w="4805" h="4052" extrusionOk="0">
                  <a:moveTo>
                    <a:pt x="3337" y="1"/>
                  </a:moveTo>
                  <a:cubicBezTo>
                    <a:pt x="3403" y="34"/>
                    <a:pt x="1" y="2636"/>
                    <a:pt x="468" y="3704"/>
                  </a:cubicBezTo>
                  <a:cubicBezTo>
                    <a:pt x="571" y="3954"/>
                    <a:pt x="840" y="4051"/>
                    <a:pt x="1196" y="4051"/>
                  </a:cubicBezTo>
                  <a:cubicBezTo>
                    <a:pt x="2455" y="4051"/>
                    <a:pt x="4804" y="2836"/>
                    <a:pt x="4804" y="2836"/>
                  </a:cubicBezTo>
                  <a:lnTo>
                    <a:pt x="4804" y="2803"/>
                  </a:lnTo>
                  <a:cubicBezTo>
                    <a:pt x="4304" y="1969"/>
                    <a:pt x="3837" y="1068"/>
                    <a:pt x="3437" y="34"/>
                  </a:cubicBezTo>
                  <a:lnTo>
                    <a:pt x="3337" y="1"/>
                  </a:lnTo>
                  <a:close/>
                </a:path>
              </a:pathLst>
            </a:custGeom>
            <a:solidFill>
              <a:schemeClr val="accent4"/>
            </a:solidFill>
            <a:ln w="10850" cap="rnd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3264;p45">
              <a:extLst>
                <a:ext uri="{FF2B5EF4-FFF2-40B4-BE49-F238E27FC236}">
                  <a16:creationId xmlns:a16="http://schemas.microsoft.com/office/drawing/2014/main" id="{18440523-6690-D777-EFE5-4611EBB2FFA8}"/>
                </a:ext>
              </a:extLst>
            </p:cNvPr>
            <p:cNvSpPr/>
            <p:nvPr/>
          </p:nvSpPr>
          <p:spPr>
            <a:xfrm>
              <a:off x="2354681" y="754042"/>
              <a:ext cx="272416" cy="532397"/>
            </a:xfrm>
            <a:custGeom>
              <a:avLst/>
              <a:gdLst/>
              <a:ahLst/>
              <a:cxnLst/>
              <a:rect l="l" t="t" r="r" b="b"/>
              <a:pathLst>
                <a:path w="16847" h="32925" fill="none" extrusionOk="0">
                  <a:moveTo>
                    <a:pt x="4170" y="1"/>
                  </a:moveTo>
                  <a:cubicBezTo>
                    <a:pt x="4104" y="301"/>
                    <a:pt x="1" y="12076"/>
                    <a:pt x="3136" y="21916"/>
                  </a:cubicBezTo>
                  <a:cubicBezTo>
                    <a:pt x="6639" y="32924"/>
                    <a:pt x="15845" y="30956"/>
                    <a:pt x="16846" y="29288"/>
                  </a:cubicBezTo>
                </a:path>
              </a:pathLst>
            </a:custGeom>
            <a:noFill/>
            <a:ln w="10850" cap="rnd" cmpd="sng">
              <a:solidFill>
                <a:srgbClr val="4A2A0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23265;p45">
              <a:extLst>
                <a:ext uri="{FF2B5EF4-FFF2-40B4-BE49-F238E27FC236}">
                  <a16:creationId xmlns:a16="http://schemas.microsoft.com/office/drawing/2014/main" id="{AB4A25EB-8455-C265-F161-6BC5BD7BE666}"/>
                </a:ext>
              </a:extLst>
            </p:cNvPr>
            <p:cNvSpPr/>
            <p:nvPr/>
          </p:nvSpPr>
          <p:spPr>
            <a:xfrm>
              <a:off x="2165898" y="598715"/>
              <a:ext cx="466585" cy="254645"/>
            </a:xfrm>
            <a:custGeom>
              <a:avLst/>
              <a:gdLst/>
              <a:ahLst/>
              <a:cxnLst/>
              <a:rect l="l" t="t" r="r" b="b"/>
              <a:pathLst>
                <a:path w="28855" h="15748" extrusionOk="0">
                  <a:moveTo>
                    <a:pt x="7123" y="1"/>
                  </a:moveTo>
                  <a:cubicBezTo>
                    <a:pt x="7004" y="1"/>
                    <a:pt x="6887" y="11"/>
                    <a:pt x="6772" y="33"/>
                  </a:cubicBezTo>
                  <a:cubicBezTo>
                    <a:pt x="4838" y="433"/>
                    <a:pt x="5405" y="3369"/>
                    <a:pt x="5405" y="3369"/>
                  </a:cubicBezTo>
                  <a:cubicBezTo>
                    <a:pt x="5405" y="3369"/>
                    <a:pt x="4787" y="3293"/>
                    <a:pt x="3993" y="3293"/>
                  </a:cubicBezTo>
                  <a:cubicBezTo>
                    <a:pt x="2750" y="3293"/>
                    <a:pt x="1075" y="3479"/>
                    <a:pt x="668" y="4436"/>
                  </a:cubicBezTo>
                  <a:cubicBezTo>
                    <a:pt x="1" y="6037"/>
                    <a:pt x="4104" y="7405"/>
                    <a:pt x="4104" y="7405"/>
                  </a:cubicBezTo>
                  <a:cubicBezTo>
                    <a:pt x="4104" y="7405"/>
                    <a:pt x="501" y="8039"/>
                    <a:pt x="668" y="9607"/>
                  </a:cubicBezTo>
                  <a:cubicBezTo>
                    <a:pt x="773" y="10599"/>
                    <a:pt x="2523" y="11230"/>
                    <a:pt x="4309" y="11230"/>
                  </a:cubicBezTo>
                  <a:cubicBezTo>
                    <a:pt x="5344" y="11230"/>
                    <a:pt x="6392" y="11018"/>
                    <a:pt x="7139" y="10541"/>
                  </a:cubicBezTo>
                  <a:cubicBezTo>
                    <a:pt x="7141" y="10539"/>
                    <a:pt x="7143" y="10539"/>
                    <a:pt x="7145" y="10539"/>
                  </a:cubicBezTo>
                  <a:cubicBezTo>
                    <a:pt x="7287" y="10539"/>
                    <a:pt x="8880" y="12715"/>
                    <a:pt x="11110" y="12715"/>
                  </a:cubicBezTo>
                  <a:cubicBezTo>
                    <a:pt x="11965" y="12715"/>
                    <a:pt x="12914" y="12395"/>
                    <a:pt x="13911" y="11508"/>
                  </a:cubicBezTo>
                  <a:cubicBezTo>
                    <a:pt x="14801" y="13550"/>
                    <a:pt x="16235" y="14101"/>
                    <a:pt x="17524" y="14101"/>
                  </a:cubicBezTo>
                  <a:cubicBezTo>
                    <a:pt x="19036" y="14101"/>
                    <a:pt x="20349" y="13343"/>
                    <a:pt x="20349" y="13343"/>
                  </a:cubicBezTo>
                  <a:cubicBezTo>
                    <a:pt x="21288" y="14752"/>
                    <a:pt x="23617" y="15748"/>
                    <a:pt x="25192" y="15748"/>
                  </a:cubicBezTo>
                  <a:cubicBezTo>
                    <a:pt x="25854" y="15748"/>
                    <a:pt x="26383" y="15572"/>
                    <a:pt x="26620" y="15177"/>
                  </a:cubicBezTo>
                  <a:cubicBezTo>
                    <a:pt x="27420" y="13843"/>
                    <a:pt x="24452" y="11742"/>
                    <a:pt x="24452" y="11741"/>
                  </a:cubicBezTo>
                  <a:lnTo>
                    <a:pt x="24452" y="11741"/>
                  </a:lnTo>
                  <a:cubicBezTo>
                    <a:pt x="24452" y="11741"/>
                    <a:pt x="24947" y="11792"/>
                    <a:pt x="25604" y="11792"/>
                  </a:cubicBezTo>
                  <a:cubicBezTo>
                    <a:pt x="26866" y="11792"/>
                    <a:pt x="28722" y="11605"/>
                    <a:pt x="28788" y="10507"/>
                  </a:cubicBezTo>
                  <a:cubicBezTo>
                    <a:pt x="28855" y="8773"/>
                    <a:pt x="24952" y="7572"/>
                    <a:pt x="24952" y="7572"/>
                  </a:cubicBezTo>
                  <a:cubicBezTo>
                    <a:pt x="24952" y="7572"/>
                    <a:pt x="26653" y="5170"/>
                    <a:pt x="25085" y="4003"/>
                  </a:cubicBezTo>
                  <a:cubicBezTo>
                    <a:pt x="24644" y="3681"/>
                    <a:pt x="24048" y="3564"/>
                    <a:pt x="23417" y="3564"/>
                  </a:cubicBezTo>
                  <a:cubicBezTo>
                    <a:pt x="21756" y="3564"/>
                    <a:pt x="19848" y="4370"/>
                    <a:pt x="19848" y="4370"/>
                  </a:cubicBezTo>
                  <a:cubicBezTo>
                    <a:pt x="19848" y="4370"/>
                    <a:pt x="19915" y="1868"/>
                    <a:pt x="18848" y="1501"/>
                  </a:cubicBezTo>
                  <a:cubicBezTo>
                    <a:pt x="18777" y="1478"/>
                    <a:pt x="18700" y="1467"/>
                    <a:pt x="18620" y="1467"/>
                  </a:cubicBezTo>
                  <a:cubicBezTo>
                    <a:pt x="17522" y="1467"/>
                    <a:pt x="15612" y="3436"/>
                    <a:pt x="15612" y="3436"/>
                  </a:cubicBezTo>
                  <a:cubicBezTo>
                    <a:pt x="15612" y="3436"/>
                    <a:pt x="14511" y="433"/>
                    <a:pt x="13444" y="333"/>
                  </a:cubicBezTo>
                  <a:cubicBezTo>
                    <a:pt x="13413" y="330"/>
                    <a:pt x="13383" y="328"/>
                    <a:pt x="13352" y="328"/>
                  </a:cubicBezTo>
                  <a:cubicBezTo>
                    <a:pt x="12288" y="328"/>
                    <a:pt x="11342" y="2535"/>
                    <a:pt x="11342" y="2535"/>
                  </a:cubicBezTo>
                  <a:cubicBezTo>
                    <a:pt x="11342" y="2535"/>
                    <a:pt x="8985" y="1"/>
                    <a:pt x="7123" y="1"/>
                  </a:cubicBezTo>
                  <a:close/>
                </a:path>
              </a:pathLst>
            </a:custGeom>
            <a:solidFill>
              <a:schemeClr val="accent4"/>
            </a:solidFill>
            <a:ln w="10850" cap="rnd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23266;p45">
              <a:extLst>
                <a:ext uri="{FF2B5EF4-FFF2-40B4-BE49-F238E27FC236}">
                  <a16:creationId xmlns:a16="http://schemas.microsoft.com/office/drawing/2014/main" id="{52CD861F-9041-9779-363F-0C47F21B8516}"/>
                </a:ext>
              </a:extLst>
            </p:cNvPr>
            <p:cNvSpPr/>
            <p:nvPr/>
          </p:nvSpPr>
          <p:spPr>
            <a:xfrm>
              <a:off x="1394600" y="1459546"/>
              <a:ext cx="916419" cy="224407"/>
            </a:xfrm>
            <a:custGeom>
              <a:avLst/>
              <a:gdLst/>
              <a:ahLst/>
              <a:cxnLst/>
              <a:rect l="l" t="t" r="r" b="b"/>
              <a:pathLst>
                <a:path w="56674" h="13878" extrusionOk="0">
                  <a:moveTo>
                    <a:pt x="4603" y="1"/>
                  </a:moveTo>
                  <a:lnTo>
                    <a:pt x="4603" y="1"/>
                  </a:lnTo>
                  <a:cubicBezTo>
                    <a:pt x="4603" y="1"/>
                    <a:pt x="0" y="13877"/>
                    <a:pt x="10007" y="13877"/>
                  </a:cubicBezTo>
                  <a:lnTo>
                    <a:pt x="50770" y="13877"/>
                  </a:lnTo>
                  <a:cubicBezTo>
                    <a:pt x="51470" y="13877"/>
                    <a:pt x="52104" y="13811"/>
                    <a:pt x="52704" y="13577"/>
                  </a:cubicBezTo>
                  <a:cubicBezTo>
                    <a:pt x="53872" y="13177"/>
                    <a:pt x="56674" y="11743"/>
                    <a:pt x="56207" y="7139"/>
                  </a:cubicBezTo>
                  <a:cubicBezTo>
                    <a:pt x="55873" y="3904"/>
                    <a:pt x="53538" y="1502"/>
                    <a:pt x="53305" y="1235"/>
                  </a:cubicBezTo>
                  <a:lnTo>
                    <a:pt x="52337" y="301"/>
                  </a:lnTo>
                  <a:lnTo>
                    <a:pt x="49635" y="3036"/>
                  </a:lnTo>
                  <a:lnTo>
                    <a:pt x="50303" y="4170"/>
                  </a:lnTo>
                  <a:cubicBezTo>
                    <a:pt x="50703" y="4637"/>
                    <a:pt x="51870" y="6072"/>
                    <a:pt x="52037" y="7540"/>
                  </a:cubicBezTo>
                  <a:cubicBezTo>
                    <a:pt x="52204" y="9274"/>
                    <a:pt x="51670" y="9441"/>
                    <a:pt x="51370" y="9574"/>
                  </a:cubicBezTo>
                  <a:cubicBezTo>
                    <a:pt x="51203" y="9641"/>
                    <a:pt x="51003" y="9674"/>
                    <a:pt x="50736" y="9674"/>
                  </a:cubicBezTo>
                  <a:lnTo>
                    <a:pt x="48068" y="9674"/>
                  </a:lnTo>
                  <a:cubicBezTo>
                    <a:pt x="45966" y="9674"/>
                    <a:pt x="44198" y="7906"/>
                    <a:pt x="44198" y="5772"/>
                  </a:cubicBezTo>
                  <a:lnTo>
                    <a:pt x="44198" y="4437"/>
                  </a:lnTo>
                  <a:lnTo>
                    <a:pt x="39995" y="4437"/>
                  </a:lnTo>
                  <a:lnTo>
                    <a:pt x="39995" y="5772"/>
                  </a:lnTo>
                  <a:cubicBezTo>
                    <a:pt x="39995" y="7906"/>
                    <a:pt x="38227" y="9674"/>
                    <a:pt x="36126" y="9674"/>
                  </a:cubicBezTo>
                  <a:lnTo>
                    <a:pt x="23383" y="9674"/>
                  </a:lnTo>
                  <a:cubicBezTo>
                    <a:pt x="21282" y="9674"/>
                    <a:pt x="19514" y="7906"/>
                    <a:pt x="19514" y="5772"/>
                  </a:cubicBezTo>
                  <a:lnTo>
                    <a:pt x="19514" y="4437"/>
                  </a:lnTo>
                  <a:lnTo>
                    <a:pt x="15411" y="4437"/>
                  </a:lnTo>
                  <a:lnTo>
                    <a:pt x="15411" y="5772"/>
                  </a:lnTo>
                  <a:cubicBezTo>
                    <a:pt x="15411" y="7906"/>
                    <a:pt x="13643" y="9674"/>
                    <a:pt x="11508" y="9674"/>
                  </a:cubicBezTo>
                  <a:cubicBezTo>
                    <a:pt x="4937" y="9674"/>
                    <a:pt x="4603" y="1"/>
                    <a:pt x="4603" y="1"/>
                  </a:cubicBezTo>
                  <a:close/>
                </a:path>
              </a:pathLst>
            </a:custGeom>
            <a:solidFill>
              <a:schemeClr val="accent4"/>
            </a:solidFill>
            <a:ln w="10850" cap="rnd" cmpd="sng">
              <a:solidFill>
                <a:srgbClr val="FFB47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80" name="Google Shape;23267;p45">
              <a:extLst>
                <a:ext uri="{FF2B5EF4-FFF2-40B4-BE49-F238E27FC236}">
                  <a16:creationId xmlns:a16="http://schemas.microsoft.com/office/drawing/2014/main" id="{39C53117-E5D1-96E4-79DC-9BD1AB970051}"/>
                </a:ext>
              </a:extLst>
            </p:cNvPr>
            <p:cNvSpPr/>
            <p:nvPr/>
          </p:nvSpPr>
          <p:spPr>
            <a:xfrm>
              <a:off x="1496001" y="964185"/>
              <a:ext cx="758923" cy="611889"/>
            </a:xfrm>
            <a:custGeom>
              <a:avLst/>
              <a:gdLst/>
              <a:ahLst/>
              <a:cxnLst/>
              <a:rect l="l" t="t" r="r" b="b"/>
              <a:pathLst>
                <a:path w="46934" h="37841" extrusionOk="0">
                  <a:moveTo>
                    <a:pt x="16857" y="1"/>
                  </a:moveTo>
                  <a:cubicBezTo>
                    <a:pt x="13491" y="1"/>
                    <a:pt x="9068" y="438"/>
                    <a:pt x="4637" y="2149"/>
                  </a:cubicBezTo>
                  <a:cubicBezTo>
                    <a:pt x="4637" y="2149"/>
                    <a:pt x="6471" y="7519"/>
                    <a:pt x="5871" y="10755"/>
                  </a:cubicBezTo>
                  <a:cubicBezTo>
                    <a:pt x="5304" y="13957"/>
                    <a:pt x="0" y="30002"/>
                    <a:pt x="5204" y="35206"/>
                  </a:cubicBezTo>
                  <a:cubicBezTo>
                    <a:pt x="6367" y="36369"/>
                    <a:pt x="8424" y="36826"/>
                    <a:pt x="10421" y="36826"/>
                  </a:cubicBezTo>
                  <a:cubicBezTo>
                    <a:pt x="12889" y="36826"/>
                    <a:pt x="15265" y="36128"/>
                    <a:pt x="15745" y="35206"/>
                  </a:cubicBezTo>
                  <a:cubicBezTo>
                    <a:pt x="16345" y="34138"/>
                    <a:pt x="16178" y="32170"/>
                    <a:pt x="16178" y="32170"/>
                  </a:cubicBezTo>
                  <a:lnTo>
                    <a:pt x="16178" y="32170"/>
                  </a:lnTo>
                  <a:cubicBezTo>
                    <a:pt x="16179" y="32171"/>
                    <a:pt x="21216" y="37841"/>
                    <a:pt x="32690" y="37841"/>
                  </a:cubicBezTo>
                  <a:cubicBezTo>
                    <a:pt x="38261" y="37841"/>
                    <a:pt x="46667" y="33838"/>
                    <a:pt x="46834" y="32537"/>
                  </a:cubicBezTo>
                  <a:cubicBezTo>
                    <a:pt x="46934" y="31303"/>
                    <a:pt x="44265" y="28801"/>
                    <a:pt x="40929" y="27834"/>
                  </a:cubicBezTo>
                  <a:cubicBezTo>
                    <a:pt x="36760" y="26533"/>
                    <a:pt x="22750" y="26133"/>
                    <a:pt x="22750" y="481"/>
                  </a:cubicBezTo>
                  <a:cubicBezTo>
                    <a:pt x="22750" y="481"/>
                    <a:pt x="20383" y="1"/>
                    <a:pt x="16857" y="1"/>
                  </a:cubicBezTo>
                  <a:close/>
                </a:path>
              </a:pathLst>
            </a:custGeom>
            <a:solidFill>
              <a:srgbClr val="335B3A"/>
            </a:solidFill>
            <a:ln w="10850" cap="rnd" cmpd="sng">
              <a:solidFill>
                <a:srgbClr val="335B3A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81" name="Google Shape;23268;p45">
              <a:extLst>
                <a:ext uri="{FF2B5EF4-FFF2-40B4-BE49-F238E27FC236}">
                  <a16:creationId xmlns:a16="http://schemas.microsoft.com/office/drawing/2014/main" id="{91FA8667-182D-7FB3-4692-9C03365AC7F3}"/>
                </a:ext>
              </a:extLst>
            </p:cNvPr>
            <p:cNvSpPr/>
            <p:nvPr/>
          </p:nvSpPr>
          <p:spPr>
            <a:xfrm>
              <a:off x="1544542" y="1413171"/>
              <a:ext cx="708763" cy="162363"/>
            </a:xfrm>
            <a:custGeom>
              <a:avLst/>
              <a:gdLst/>
              <a:ahLst/>
              <a:cxnLst/>
              <a:rect l="l" t="t" r="r" b="b"/>
              <a:pathLst>
                <a:path w="43832" h="10041" extrusionOk="0">
                  <a:moveTo>
                    <a:pt x="5049" y="1"/>
                  </a:moveTo>
                  <a:cubicBezTo>
                    <a:pt x="2228" y="1"/>
                    <a:pt x="25" y="367"/>
                    <a:pt x="0" y="367"/>
                  </a:cubicBezTo>
                  <a:cubicBezTo>
                    <a:pt x="67" y="3269"/>
                    <a:pt x="701" y="5838"/>
                    <a:pt x="2235" y="7405"/>
                  </a:cubicBezTo>
                  <a:cubicBezTo>
                    <a:pt x="3399" y="8569"/>
                    <a:pt x="5456" y="9025"/>
                    <a:pt x="7455" y="9025"/>
                  </a:cubicBezTo>
                  <a:cubicBezTo>
                    <a:pt x="9927" y="9025"/>
                    <a:pt x="12312" y="8327"/>
                    <a:pt x="12809" y="7405"/>
                  </a:cubicBezTo>
                  <a:cubicBezTo>
                    <a:pt x="13376" y="6338"/>
                    <a:pt x="13210" y="4370"/>
                    <a:pt x="13210" y="4370"/>
                  </a:cubicBezTo>
                  <a:lnTo>
                    <a:pt x="13210" y="4370"/>
                  </a:lnTo>
                  <a:cubicBezTo>
                    <a:pt x="13210" y="4370"/>
                    <a:pt x="18247" y="10041"/>
                    <a:pt x="29688" y="10041"/>
                  </a:cubicBezTo>
                  <a:cubicBezTo>
                    <a:pt x="36426" y="10041"/>
                    <a:pt x="43832" y="7105"/>
                    <a:pt x="43832" y="4737"/>
                  </a:cubicBezTo>
                  <a:cubicBezTo>
                    <a:pt x="43832" y="4103"/>
                    <a:pt x="43265" y="3202"/>
                    <a:pt x="42230" y="2335"/>
                  </a:cubicBezTo>
                  <a:cubicBezTo>
                    <a:pt x="39762" y="4770"/>
                    <a:pt x="34425" y="6171"/>
                    <a:pt x="29722" y="6171"/>
                  </a:cubicBezTo>
                  <a:cubicBezTo>
                    <a:pt x="22383" y="6171"/>
                    <a:pt x="18080" y="3836"/>
                    <a:pt x="15611" y="2569"/>
                  </a:cubicBezTo>
                  <a:cubicBezTo>
                    <a:pt x="12676" y="1068"/>
                    <a:pt x="10808" y="434"/>
                    <a:pt x="8173" y="167"/>
                  </a:cubicBezTo>
                  <a:cubicBezTo>
                    <a:pt x="7100" y="46"/>
                    <a:pt x="6037" y="1"/>
                    <a:pt x="5049" y="1"/>
                  </a:cubicBezTo>
                  <a:close/>
                </a:path>
              </a:pathLst>
            </a:custGeom>
            <a:solidFill>
              <a:srgbClr val="4A2A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82" name="Google Shape;23269;p45">
              <a:extLst>
                <a:ext uri="{FF2B5EF4-FFF2-40B4-BE49-F238E27FC236}">
                  <a16:creationId xmlns:a16="http://schemas.microsoft.com/office/drawing/2014/main" id="{4CA3535C-F704-0516-F193-A1ACA67F4902}"/>
                </a:ext>
              </a:extLst>
            </p:cNvPr>
            <p:cNvSpPr/>
            <p:nvPr/>
          </p:nvSpPr>
          <p:spPr>
            <a:xfrm>
              <a:off x="1540225" y="1409533"/>
              <a:ext cx="716865" cy="169235"/>
            </a:xfrm>
            <a:custGeom>
              <a:avLst/>
              <a:gdLst/>
              <a:ahLst/>
              <a:cxnLst/>
              <a:rect l="l" t="t" r="r" b="b"/>
              <a:pathLst>
                <a:path w="44333" h="10466" extrusionOk="0">
                  <a:moveTo>
                    <a:pt x="5224" y="468"/>
                  </a:moveTo>
                  <a:cubicBezTo>
                    <a:pt x="6217" y="468"/>
                    <a:pt x="7278" y="511"/>
                    <a:pt x="8340" y="625"/>
                  </a:cubicBezTo>
                  <a:cubicBezTo>
                    <a:pt x="11008" y="959"/>
                    <a:pt x="12810" y="1559"/>
                    <a:pt x="15778" y="3060"/>
                  </a:cubicBezTo>
                  <a:lnTo>
                    <a:pt x="16012" y="3161"/>
                  </a:lnTo>
                  <a:cubicBezTo>
                    <a:pt x="18580" y="4461"/>
                    <a:pt x="22817" y="6630"/>
                    <a:pt x="29955" y="6630"/>
                  </a:cubicBezTo>
                  <a:cubicBezTo>
                    <a:pt x="34225" y="6630"/>
                    <a:pt x="39762" y="5462"/>
                    <a:pt x="42497" y="2827"/>
                  </a:cubicBezTo>
                  <a:cubicBezTo>
                    <a:pt x="43498" y="3728"/>
                    <a:pt x="43865" y="4495"/>
                    <a:pt x="43865" y="4962"/>
                  </a:cubicBezTo>
                  <a:cubicBezTo>
                    <a:pt x="43865" y="7097"/>
                    <a:pt x="36827" y="10065"/>
                    <a:pt x="29955" y="10065"/>
                  </a:cubicBezTo>
                  <a:cubicBezTo>
                    <a:pt x="18747" y="10065"/>
                    <a:pt x="13644" y="4495"/>
                    <a:pt x="13610" y="4461"/>
                  </a:cubicBezTo>
                  <a:cubicBezTo>
                    <a:pt x="13577" y="4428"/>
                    <a:pt x="13477" y="4395"/>
                    <a:pt x="13443" y="4395"/>
                  </a:cubicBezTo>
                  <a:cubicBezTo>
                    <a:pt x="13443" y="4395"/>
                    <a:pt x="13429" y="4410"/>
                    <a:pt x="13399" y="4410"/>
                  </a:cubicBezTo>
                  <a:cubicBezTo>
                    <a:pt x="13384" y="4410"/>
                    <a:pt x="13366" y="4406"/>
                    <a:pt x="13343" y="4395"/>
                  </a:cubicBezTo>
                  <a:cubicBezTo>
                    <a:pt x="13277" y="4428"/>
                    <a:pt x="13210" y="4495"/>
                    <a:pt x="13210" y="4595"/>
                  </a:cubicBezTo>
                  <a:cubicBezTo>
                    <a:pt x="13210" y="4628"/>
                    <a:pt x="13377" y="6496"/>
                    <a:pt x="12843" y="7530"/>
                  </a:cubicBezTo>
                  <a:cubicBezTo>
                    <a:pt x="12509" y="8131"/>
                    <a:pt x="11275" y="8664"/>
                    <a:pt x="9607" y="8931"/>
                  </a:cubicBezTo>
                  <a:cubicBezTo>
                    <a:pt x="9025" y="9011"/>
                    <a:pt x="8403" y="9055"/>
                    <a:pt x="7773" y="9055"/>
                  </a:cubicBezTo>
                  <a:cubicBezTo>
                    <a:pt x="5770" y="9055"/>
                    <a:pt x="3694" y="8614"/>
                    <a:pt x="2602" y="7497"/>
                  </a:cubicBezTo>
                  <a:cubicBezTo>
                    <a:pt x="1201" y="6163"/>
                    <a:pt x="501" y="3928"/>
                    <a:pt x="367" y="792"/>
                  </a:cubicBezTo>
                  <a:cubicBezTo>
                    <a:pt x="1171" y="677"/>
                    <a:pt x="3032" y="468"/>
                    <a:pt x="5224" y="468"/>
                  </a:cubicBezTo>
                  <a:close/>
                  <a:moveTo>
                    <a:pt x="5405" y="0"/>
                  </a:moveTo>
                  <a:cubicBezTo>
                    <a:pt x="2990" y="0"/>
                    <a:pt x="982" y="273"/>
                    <a:pt x="267" y="392"/>
                  </a:cubicBezTo>
                  <a:lnTo>
                    <a:pt x="234" y="392"/>
                  </a:lnTo>
                  <a:cubicBezTo>
                    <a:pt x="101" y="392"/>
                    <a:pt x="0" y="459"/>
                    <a:pt x="0" y="592"/>
                  </a:cubicBezTo>
                  <a:cubicBezTo>
                    <a:pt x="101" y="3928"/>
                    <a:pt x="901" y="6329"/>
                    <a:pt x="2335" y="7797"/>
                  </a:cubicBezTo>
                  <a:cubicBezTo>
                    <a:pt x="3566" y="9052"/>
                    <a:pt x="5704" y="9472"/>
                    <a:pt x="7679" y="9472"/>
                  </a:cubicBezTo>
                  <a:cubicBezTo>
                    <a:pt x="8380" y="9472"/>
                    <a:pt x="9062" y="9419"/>
                    <a:pt x="9674" y="9332"/>
                  </a:cubicBezTo>
                  <a:cubicBezTo>
                    <a:pt x="11509" y="9065"/>
                    <a:pt x="12843" y="8464"/>
                    <a:pt x="13243" y="7764"/>
                  </a:cubicBezTo>
                  <a:cubicBezTo>
                    <a:pt x="13644" y="6963"/>
                    <a:pt x="13677" y="5796"/>
                    <a:pt x="13677" y="5129"/>
                  </a:cubicBezTo>
                  <a:cubicBezTo>
                    <a:pt x="15045" y="6430"/>
                    <a:pt x="20282" y="10466"/>
                    <a:pt x="29955" y="10466"/>
                  </a:cubicBezTo>
                  <a:cubicBezTo>
                    <a:pt x="36660" y="10466"/>
                    <a:pt x="44299" y="7564"/>
                    <a:pt x="44332" y="4962"/>
                  </a:cubicBezTo>
                  <a:cubicBezTo>
                    <a:pt x="44332" y="4261"/>
                    <a:pt x="43698" y="3261"/>
                    <a:pt x="42664" y="2393"/>
                  </a:cubicBezTo>
                  <a:cubicBezTo>
                    <a:pt x="42614" y="2343"/>
                    <a:pt x="42564" y="2318"/>
                    <a:pt x="42514" y="2318"/>
                  </a:cubicBezTo>
                  <a:cubicBezTo>
                    <a:pt x="42464" y="2318"/>
                    <a:pt x="42414" y="2343"/>
                    <a:pt x="42364" y="2393"/>
                  </a:cubicBezTo>
                  <a:cubicBezTo>
                    <a:pt x="40162" y="4628"/>
                    <a:pt x="35059" y="6163"/>
                    <a:pt x="29989" y="6163"/>
                  </a:cubicBezTo>
                  <a:cubicBezTo>
                    <a:pt x="22950" y="6163"/>
                    <a:pt x="18714" y="4061"/>
                    <a:pt x="16212" y="2760"/>
                  </a:cubicBezTo>
                  <a:lnTo>
                    <a:pt x="15979" y="2627"/>
                  </a:lnTo>
                  <a:cubicBezTo>
                    <a:pt x="12976" y="1092"/>
                    <a:pt x="11108" y="459"/>
                    <a:pt x="8440" y="158"/>
                  </a:cubicBezTo>
                  <a:cubicBezTo>
                    <a:pt x="7401" y="44"/>
                    <a:pt x="6370" y="0"/>
                    <a:pt x="5405" y="0"/>
                  </a:cubicBezTo>
                  <a:close/>
                </a:path>
              </a:pathLst>
            </a:custGeom>
            <a:solidFill>
              <a:srgbClr val="4A2A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87" name="Google Shape;23270;p45">
              <a:extLst>
                <a:ext uri="{FF2B5EF4-FFF2-40B4-BE49-F238E27FC236}">
                  <a16:creationId xmlns:a16="http://schemas.microsoft.com/office/drawing/2014/main" id="{2ADCAB4A-1411-0178-6259-367C943DDA42}"/>
                </a:ext>
              </a:extLst>
            </p:cNvPr>
            <p:cNvSpPr/>
            <p:nvPr/>
          </p:nvSpPr>
          <p:spPr>
            <a:xfrm>
              <a:off x="1539691" y="1410066"/>
              <a:ext cx="690960" cy="106673"/>
            </a:xfrm>
            <a:custGeom>
              <a:avLst/>
              <a:gdLst/>
              <a:ahLst/>
              <a:cxnLst/>
              <a:rect l="l" t="t" r="r" b="b"/>
              <a:pathLst>
                <a:path w="42731" h="6597" extrusionOk="0">
                  <a:moveTo>
                    <a:pt x="5403" y="1"/>
                  </a:moveTo>
                  <a:cubicBezTo>
                    <a:pt x="2987" y="1"/>
                    <a:pt x="972" y="273"/>
                    <a:pt x="234" y="392"/>
                  </a:cubicBezTo>
                  <a:lnTo>
                    <a:pt x="200" y="392"/>
                  </a:lnTo>
                  <a:cubicBezTo>
                    <a:pt x="100" y="392"/>
                    <a:pt x="0" y="459"/>
                    <a:pt x="0" y="592"/>
                  </a:cubicBezTo>
                  <a:cubicBezTo>
                    <a:pt x="0" y="726"/>
                    <a:pt x="100" y="793"/>
                    <a:pt x="200" y="793"/>
                  </a:cubicBezTo>
                  <a:lnTo>
                    <a:pt x="300" y="793"/>
                  </a:lnTo>
                  <a:cubicBezTo>
                    <a:pt x="1000" y="676"/>
                    <a:pt x="2920" y="413"/>
                    <a:pt x="5232" y="413"/>
                  </a:cubicBezTo>
                  <a:cubicBezTo>
                    <a:pt x="6228" y="413"/>
                    <a:pt x="7298" y="462"/>
                    <a:pt x="8373" y="592"/>
                  </a:cubicBezTo>
                  <a:cubicBezTo>
                    <a:pt x="11041" y="926"/>
                    <a:pt x="12843" y="1493"/>
                    <a:pt x="15811" y="2994"/>
                  </a:cubicBezTo>
                  <a:lnTo>
                    <a:pt x="16045" y="3128"/>
                  </a:lnTo>
                  <a:cubicBezTo>
                    <a:pt x="18613" y="4428"/>
                    <a:pt x="22850" y="6597"/>
                    <a:pt x="29988" y="6597"/>
                  </a:cubicBezTo>
                  <a:cubicBezTo>
                    <a:pt x="35159" y="6597"/>
                    <a:pt x="40362" y="4962"/>
                    <a:pt x="42664" y="2661"/>
                  </a:cubicBezTo>
                  <a:cubicBezTo>
                    <a:pt x="42731" y="2594"/>
                    <a:pt x="42731" y="2460"/>
                    <a:pt x="42664" y="2394"/>
                  </a:cubicBezTo>
                  <a:cubicBezTo>
                    <a:pt x="42614" y="2344"/>
                    <a:pt x="42555" y="2319"/>
                    <a:pt x="42501" y="2319"/>
                  </a:cubicBezTo>
                  <a:cubicBezTo>
                    <a:pt x="42447" y="2319"/>
                    <a:pt x="42397" y="2344"/>
                    <a:pt x="42364" y="2394"/>
                  </a:cubicBezTo>
                  <a:cubicBezTo>
                    <a:pt x="40129" y="4629"/>
                    <a:pt x="35025" y="6163"/>
                    <a:pt x="29988" y="6163"/>
                  </a:cubicBezTo>
                  <a:cubicBezTo>
                    <a:pt x="22916" y="6163"/>
                    <a:pt x="18713" y="4062"/>
                    <a:pt x="16212" y="2761"/>
                  </a:cubicBezTo>
                  <a:lnTo>
                    <a:pt x="15978" y="2627"/>
                  </a:lnTo>
                  <a:cubicBezTo>
                    <a:pt x="12976" y="1093"/>
                    <a:pt x="11108" y="459"/>
                    <a:pt x="8439" y="159"/>
                  </a:cubicBezTo>
                  <a:cubicBezTo>
                    <a:pt x="7401" y="44"/>
                    <a:pt x="6370" y="1"/>
                    <a:pt x="5403" y="1"/>
                  </a:cubicBezTo>
                  <a:close/>
                </a:path>
              </a:pathLst>
            </a:custGeom>
            <a:solidFill>
              <a:srgbClr val="FFFB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88" name="Google Shape;23271;p45">
              <a:extLst>
                <a:ext uri="{FF2B5EF4-FFF2-40B4-BE49-F238E27FC236}">
                  <a16:creationId xmlns:a16="http://schemas.microsoft.com/office/drawing/2014/main" id="{D2831CA3-E82A-100D-441A-120133E82612}"/>
                </a:ext>
              </a:extLst>
            </p:cNvPr>
            <p:cNvSpPr/>
            <p:nvPr/>
          </p:nvSpPr>
          <p:spPr>
            <a:xfrm>
              <a:off x="1676148" y="1239491"/>
              <a:ext cx="16" cy="91166"/>
            </a:xfrm>
            <a:custGeom>
              <a:avLst/>
              <a:gdLst/>
              <a:ahLst/>
              <a:cxnLst/>
              <a:rect l="l" t="t" r="r" b="b"/>
              <a:pathLst>
                <a:path w="1" h="5638" extrusionOk="0">
                  <a:moveTo>
                    <a:pt x="0" y="0"/>
                  </a:moveTo>
                  <a:lnTo>
                    <a:pt x="0" y="5637"/>
                  </a:lnTo>
                </a:path>
              </a:pathLst>
            </a:custGeom>
            <a:solidFill>
              <a:srgbClr val="FFFB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89" name="Google Shape;23272;p45">
              <a:extLst>
                <a:ext uri="{FF2B5EF4-FFF2-40B4-BE49-F238E27FC236}">
                  <a16:creationId xmlns:a16="http://schemas.microsoft.com/office/drawing/2014/main" id="{A0D26999-E86A-A11A-40BF-FAEC24528238}"/>
                </a:ext>
              </a:extLst>
            </p:cNvPr>
            <p:cNvSpPr/>
            <p:nvPr/>
          </p:nvSpPr>
          <p:spPr>
            <a:xfrm>
              <a:off x="1672364" y="1236241"/>
              <a:ext cx="7034" cy="97651"/>
            </a:xfrm>
            <a:custGeom>
              <a:avLst/>
              <a:gdLst/>
              <a:ahLst/>
              <a:cxnLst/>
              <a:rect l="l" t="t" r="r" b="b"/>
              <a:pathLst>
                <a:path w="435" h="6039" extrusionOk="0">
                  <a:moveTo>
                    <a:pt x="234" y="1"/>
                  </a:moveTo>
                  <a:cubicBezTo>
                    <a:pt x="101" y="1"/>
                    <a:pt x="1" y="101"/>
                    <a:pt x="1" y="201"/>
                  </a:cubicBezTo>
                  <a:lnTo>
                    <a:pt x="1" y="5838"/>
                  </a:lnTo>
                  <a:cubicBezTo>
                    <a:pt x="1" y="5972"/>
                    <a:pt x="101" y="6039"/>
                    <a:pt x="234" y="6039"/>
                  </a:cubicBezTo>
                  <a:cubicBezTo>
                    <a:pt x="335" y="6039"/>
                    <a:pt x="435" y="5972"/>
                    <a:pt x="435" y="5838"/>
                  </a:cubicBezTo>
                  <a:lnTo>
                    <a:pt x="435" y="201"/>
                  </a:lnTo>
                  <a:cubicBezTo>
                    <a:pt x="435" y="101"/>
                    <a:pt x="335" y="1"/>
                    <a:pt x="234" y="1"/>
                  </a:cubicBezTo>
                  <a:close/>
                </a:path>
              </a:pathLst>
            </a:custGeom>
            <a:solidFill>
              <a:srgbClr val="FFFB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90" name="Google Shape;23273;p45">
              <a:extLst>
                <a:ext uri="{FF2B5EF4-FFF2-40B4-BE49-F238E27FC236}">
                  <a16:creationId xmlns:a16="http://schemas.microsoft.com/office/drawing/2014/main" id="{A5D49754-B4C2-137A-4CEF-F0E23B8AC156}"/>
                </a:ext>
              </a:extLst>
            </p:cNvPr>
            <p:cNvSpPr/>
            <p:nvPr/>
          </p:nvSpPr>
          <p:spPr>
            <a:xfrm>
              <a:off x="1630840" y="1285333"/>
              <a:ext cx="91166" cy="16"/>
            </a:xfrm>
            <a:custGeom>
              <a:avLst/>
              <a:gdLst/>
              <a:ahLst/>
              <a:cxnLst/>
              <a:rect l="l" t="t" r="r" b="b"/>
              <a:pathLst>
                <a:path w="5638" h="1" extrusionOk="0">
                  <a:moveTo>
                    <a:pt x="5638" y="0"/>
                  </a:moveTo>
                  <a:lnTo>
                    <a:pt x="0" y="0"/>
                  </a:lnTo>
                </a:path>
              </a:pathLst>
            </a:custGeom>
            <a:solidFill>
              <a:srgbClr val="FFFB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91" name="Google Shape;23274;p45">
              <a:extLst>
                <a:ext uri="{FF2B5EF4-FFF2-40B4-BE49-F238E27FC236}">
                  <a16:creationId xmlns:a16="http://schemas.microsoft.com/office/drawing/2014/main" id="{FD8EF792-F792-2F68-630D-7204BA28FC4A}"/>
                </a:ext>
              </a:extLst>
            </p:cNvPr>
            <p:cNvSpPr/>
            <p:nvPr/>
          </p:nvSpPr>
          <p:spPr>
            <a:xfrm>
              <a:off x="1627607" y="1282099"/>
              <a:ext cx="97634" cy="7018"/>
            </a:xfrm>
            <a:custGeom>
              <a:avLst/>
              <a:gdLst/>
              <a:ahLst/>
              <a:cxnLst/>
              <a:rect l="l" t="t" r="r" b="b"/>
              <a:pathLst>
                <a:path w="6038" h="434" extrusionOk="0">
                  <a:moveTo>
                    <a:pt x="200" y="0"/>
                  </a:moveTo>
                  <a:cubicBezTo>
                    <a:pt x="67" y="0"/>
                    <a:pt x="0" y="100"/>
                    <a:pt x="0" y="200"/>
                  </a:cubicBezTo>
                  <a:cubicBezTo>
                    <a:pt x="0" y="334"/>
                    <a:pt x="67" y="434"/>
                    <a:pt x="200" y="434"/>
                  </a:cubicBezTo>
                  <a:lnTo>
                    <a:pt x="5838" y="434"/>
                  </a:lnTo>
                  <a:cubicBezTo>
                    <a:pt x="5905" y="434"/>
                    <a:pt x="6038" y="334"/>
                    <a:pt x="6038" y="200"/>
                  </a:cubicBezTo>
                  <a:cubicBezTo>
                    <a:pt x="6038" y="100"/>
                    <a:pt x="5938" y="0"/>
                    <a:pt x="5838" y="0"/>
                  </a:cubicBezTo>
                  <a:close/>
                </a:path>
              </a:pathLst>
            </a:custGeom>
            <a:solidFill>
              <a:srgbClr val="FFFB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92" name="Google Shape;23275;p45">
              <a:extLst>
                <a:ext uri="{FF2B5EF4-FFF2-40B4-BE49-F238E27FC236}">
                  <a16:creationId xmlns:a16="http://schemas.microsoft.com/office/drawing/2014/main" id="{48E10925-037E-BDD4-F9E3-4A0148C9DDC7}"/>
                </a:ext>
              </a:extLst>
            </p:cNvPr>
            <p:cNvSpPr/>
            <p:nvPr/>
          </p:nvSpPr>
          <p:spPr>
            <a:xfrm>
              <a:off x="1650260" y="1259978"/>
              <a:ext cx="51259" cy="51259"/>
            </a:xfrm>
            <a:custGeom>
              <a:avLst/>
              <a:gdLst/>
              <a:ahLst/>
              <a:cxnLst/>
              <a:rect l="l" t="t" r="r" b="b"/>
              <a:pathLst>
                <a:path w="3170" h="3170" extrusionOk="0">
                  <a:moveTo>
                    <a:pt x="3169" y="1"/>
                  </a:moveTo>
                  <a:lnTo>
                    <a:pt x="0" y="3170"/>
                  </a:lnTo>
                </a:path>
              </a:pathLst>
            </a:custGeom>
            <a:solidFill>
              <a:srgbClr val="FFFB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93" name="Google Shape;23276;p45">
              <a:extLst>
                <a:ext uri="{FF2B5EF4-FFF2-40B4-BE49-F238E27FC236}">
                  <a16:creationId xmlns:a16="http://schemas.microsoft.com/office/drawing/2014/main" id="{E3B6B2CC-A797-DA6E-FDD9-D1E6520FD7E9}"/>
                </a:ext>
              </a:extLst>
            </p:cNvPr>
            <p:cNvSpPr/>
            <p:nvPr/>
          </p:nvSpPr>
          <p:spPr>
            <a:xfrm>
              <a:off x="1646477" y="1257019"/>
              <a:ext cx="58277" cy="57452"/>
            </a:xfrm>
            <a:custGeom>
              <a:avLst/>
              <a:gdLst/>
              <a:ahLst/>
              <a:cxnLst/>
              <a:rect l="l" t="t" r="r" b="b"/>
              <a:pathLst>
                <a:path w="3604" h="3553" extrusionOk="0">
                  <a:moveTo>
                    <a:pt x="3387" y="0"/>
                  </a:moveTo>
                  <a:cubicBezTo>
                    <a:pt x="3337" y="0"/>
                    <a:pt x="3286" y="17"/>
                    <a:pt x="3236" y="50"/>
                  </a:cubicBezTo>
                  <a:lnTo>
                    <a:pt x="68" y="3219"/>
                  </a:lnTo>
                  <a:cubicBezTo>
                    <a:pt x="1" y="3319"/>
                    <a:pt x="1" y="3419"/>
                    <a:pt x="68" y="3519"/>
                  </a:cubicBezTo>
                  <a:cubicBezTo>
                    <a:pt x="101" y="3553"/>
                    <a:pt x="201" y="3553"/>
                    <a:pt x="234" y="3553"/>
                  </a:cubicBezTo>
                  <a:cubicBezTo>
                    <a:pt x="268" y="3553"/>
                    <a:pt x="368" y="3519"/>
                    <a:pt x="368" y="3519"/>
                  </a:cubicBezTo>
                  <a:lnTo>
                    <a:pt x="3537" y="350"/>
                  </a:lnTo>
                  <a:cubicBezTo>
                    <a:pt x="3603" y="250"/>
                    <a:pt x="3603" y="150"/>
                    <a:pt x="3537" y="50"/>
                  </a:cubicBezTo>
                  <a:cubicBezTo>
                    <a:pt x="3487" y="17"/>
                    <a:pt x="3437" y="0"/>
                    <a:pt x="3387" y="0"/>
                  </a:cubicBezTo>
                  <a:close/>
                </a:path>
              </a:pathLst>
            </a:custGeom>
            <a:solidFill>
              <a:srgbClr val="FFFB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94" name="Google Shape;23277;p45">
              <a:extLst>
                <a:ext uri="{FF2B5EF4-FFF2-40B4-BE49-F238E27FC236}">
                  <a16:creationId xmlns:a16="http://schemas.microsoft.com/office/drawing/2014/main" id="{B39D5481-BCFA-9006-72B1-F08341EC08F8}"/>
                </a:ext>
              </a:extLst>
            </p:cNvPr>
            <p:cNvSpPr/>
            <p:nvPr/>
          </p:nvSpPr>
          <p:spPr>
            <a:xfrm>
              <a:off x="1650260" y="1259978"/>
              <a:ext cx="51259" cy="51259"/>
            </a:xfrm>
            <a:custGeom>
              <a:avLst/>
              <a:gdLst/>
              <a:ahLst/>
              <a:cxnLst/>
              <a:rect l="l" t="t" r="r" b="b"/>
              <a:pathLst>
                <a:path w="3170" h="3170" extrusionOk="0">
                  <a:moveTo>
                    <a:pt x="3169" y="3170"/>
                  </a:moveTo>
                  <a:lnTo>
                    <a:pt x="0" y="1"/>
                  </a:lnTo>
                </a:path>
              </a:pathLst>
            </a:custGeom>
            <a:solidFill>
              <a:srgbClr val="FFFB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95" name="Google Shape;23278;p45">
              <a:extLst>
                <a:ext uri="{FF2B5EF4-FFF2-40B4-BE49-F238E27FC236}">
                  <a16:creationId xmlns:a16="http://schemas.microsoft.com/office/drawing/2014/main" id="{1BAD1011-CB9F-0E79-6AF9-7EC4AC94E873}"/>
                </a:ext>
              </a:extLst>
            </p:cNvPr>
            <p:cNvSpPr/>
            <p:nvPr/>
          </p:nvSpPr>
          <p:spPr>
            <a:xfrm>
              <a:off x="1646477" y="1257019"/>
              <a:ext cx="58277" cy="57452"/>
            </a:xfrm>
            <a:custGeom>
              <a:avLst/>
              <a:gdLst/>
              <a:ahLst/>
              <a:cxnLst/>
              <a:rect l="l" t="t" r="r" b="b"/>
              <a:pathLst>
                <a:path w="3604" h="3553" extrusionOk="0">
                  <a:moveTo>
                    <a:pt x="218" y="0"/>
                  </a:moveTo>
                  <a:cubicBezTo>
                    <a:pt x="168" y="0"/>
                    <a:pt x="118" y="17"/>
                    <a:pt x="68" y="50"/>
                  </a:cubicBezTo>
                  <a:cubicBezTo>
                    <a:pt x="1" y="150"/>
                    <a:pt x="1" y="250"/>
                    <a:pt x="68" y="350"/>
                  </a:cubicBezTo>
                  <a:lnTo>
                    <a:pt x="3236" y="3519"/>
                  </a:lnTo>
                  <a:cubicBezTo>
                    <a:pt x="3270" y="3553"/>
                    <a:pt x="3370" y="3553"/>
                    <a:pt x="3403" y="3553"/>
                  </a:cubicBezTo>
                  <a:cubicBezTo>
                    <a:pt x="3437" y="3553"/>
                    <a:pt x="3537" y="3519"/>
                    <a:pt x="3537" y="3519"/>
                  </a:cubicBezTo>
                  <a:cubicBezTo>
                    <a:pt x="3603" y="3419"/>
                    <a:pt x="3603" y="3319"/>
                    <a:pt x="3537" y="3219"/>
                  </a:cubicBezTo>
                  <a:lnTo>
                    <a:pt x="368" y="50"/>
                  </a:lnTo>
                  <a:cubicBezTo>
                    <a:pt x="318" y="17"/>
                    <a:pt x="268" y="0"/>
                    <a:pt x="218" y="0"/>
                  </a:cubicBezTo>
                  <a:close/>
                </a:path>
              </a:pathLst>
            </a:custGeom>
            <a:solidFill>
              <a:srgbClr val="FFFB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96" name="Google Shape;23279;p45">
              <a:extLst>
                <a:ext uri="{FF2B5EF4-FFF2-40B4-BE49-F238E27FC236}">
                  <a16:creationId xmlns:a16="http://schemas.microsoft.com/office/drawing/2014/main" id="{91F8B809-7D2E-2FD0-88FC-A89A0030027C}"/>
                </a:ext>
              </a:extLst>
            </p:cNvPr>
            <p:cNvSpPr/>
            <p:nvPr/>
          </p:nvSpPr>
          <p:spPr>
            <a:xfrm>
              <a:off x="1629224" y="1138624"/>
              <a:ext cx="21587" cy="16736"/>
            </a:xfrm>
            <a:custGeom>
              <a:avLst/>
              <a:gdLst/>
              <a:ahLst/>
              <a:cxnLst/>
              <a:rect l="l" t="t" r="r" b="b"/>
              <a:pathLst>
                <a:path w="1335" h="1035" extrusionOk="0">
                  <a:moveTo>
                    <a:pt x="668" y="0"/>
                  </a:moveTo>
                  <a:cubicBezTo>
                    <a:pt x="0" y="0"/>
                    <a:pt x="0" y="1034"/>
                    <a:pt x="668" y="1034"/>
                  </a:cubicBezTo>
                  <a:cubicBezTo>
                    <a:pt x="1335" y="1034"/>
                    <a:pt x="1335" y="0"/>
                    <a:pt x="668" y="0"/>
                  </a:cubicBezTo>
                  <a:close/>
                </a:path>
              </a:pathLst>
            </a:custGeom>
            <a:solidFill>
              <a:srgbClr val="FFFB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97" name="Google Shape;23280;p45">
              <a:extLst>
                <a:ext uri="{FF2B5EF4-FFF2-40B4-BE49-F238E27FC236}">
                  <a16:creationId xmlns:a16="http://schemas.microsoft.com/office/drawing/2014/main" id="{1E23DD09-7043-CB3E-A934-01C764EA6BD1}"/>
                </a:ext>
              </a:extLst>
            </p:cNvPr>
            <p:cNvSpPr/>
            <p:nvPr/>
          </p:nvSpPr>
          <p:spPr>
            <a:xfrm>
              <a:off x="1690167" y="1084682"/>
              <a:ext cx="21603" cy="16736"/>
            </a:xfrm>
            <a:custGeom>
              <a:avLst/>
              <a:gdLst/>
              <a:ahLst/>
              <a:cxnLst/>
              <a:rect l="l" t="t" r="r" b="b"/>
              <a:pathLst>
                <a:path w="1336" h="1035" extrusionOk="0">
                  <a:moveTo>
                    <a:pt x="668" y="1"/>
                  </a:moveTo>
                  <a:cubicBezTo>
                    <a:pt x="1" y="1"/>
                    <a:pt x="1" y="1035"/>
                    <a:pt x="668" y="1035"/>
                  </a:cubicBezTo>
                  <a:cubicBezTo>
                    <a:pt x="1335" y="1035"/>
                    <a:pt x="1335" y="1"/>
                    <a:pt x="668" y="1"/>
                  </a:cubicBezTo>
                  <a:close/>
                </a:path>
              </a:pathLst>
            </a:custGeom>
            <a:solidFill>
              <a:srgbClr val="FFFB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98" name="Google Shape;23281;p45">
              <a:extLst>
                <a:ext uri="{FF2B5EF4-FFF2-40B4-BE49-F238E27FC236}">
                  <a16:creationId xmlns:a16="http://schemas.microsoft.com/office/drawing/2014/main" id="{4FB071DF-AA4C-D904-2E16-794C46B4728B}"/>
                </a:ext>
              </a:extLst>
            </p:cNvPr>
            <p:cNvSpPr/>
            <p:nvPr/>
          </p:nvSpPr>
          <p:spPr>
            <a:xfrm>
              <a:off x="1696102" y="1158044"/>
              <a:ext cx="21587" cy="16736"/>
            </a:xfrm>
            <a:custGeom>
              <a:avLst/>
              <a:gdLst/>
              <a:ahLst/>
              <a:cxnLst/>
              <a:rect l="l" t="t" r="r" b="b"/>
              <a:pathLst>
                <a:path w="1335" h="1035" extrusionOk="0">
                  <a:moveTo>
                    <a:pt x="668" y="0"/>
                  </a:moveTo>
                  <a:cubicBezTo>
                    <a:pt x="1" y="0"/>
                    <a:pt x="1" y="1034"/>
                    <a:pt x="668" y="1034"/>
                  </a:cubicBezTo>
                  <a:cubicBezTo>
                    <a:pt x="1335" y="1034"/>
                    <a:pt x="1335" y="0"/>
                    <a:pt x="668" y="0"/>
                  </a:cubicBezTo>
                  <a:close/>
                </a:path>
              </a:pathLst>
            </a:custGeom>
            <a:solidFill>
              <a:srgbClr val="FFFB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99" name="Google Shape;23282;p45">
              <a:extLst>
                <a:ext uri="{FF2B5EF4-FFF2-40B4-BE49-F238E27FC236}">
                  <a16:creationId xmlns:a16="http://schemas.microsoft.com/office/drawing/2014/main" id="{82A48A31-8F37-05CE-931C-673080233EFA}"/>
                </a:ext>
              </a:extLst>
            </p:cNvPr>
            <p:cNvSpPr/>
            <p:nvPr/>
          </p:nvSpPr>
          <p:spPr>
            <a:xfrm>
              <a:off x="1755429" y="1348977"/>
              <a:ext cx="21603" cy="16736"/>
            </a:xfrm>
            <a:custGeom>
              <a:avLst/>
              <a:gdLst/>
              <a:ahLst/>
              <a:cxnLst/>
              <a:rect l="l" t="t" r="r" b="b"/>
              <a:pathLst>
                <a:path w="1336" h="1035" extrusionOk="0">
                  <a:moveTo>
                    <a:pt x="668" y="1"/>
                  </a:moveTo>
                  <a:cubicBezTo>
                    <a:pt x="1" y="1"/>
                    <a:pt x="1" y="1035"/>
                    <a:pt x="668" y="1035"/>
                  </a:cubicBezTo>
                  <a:cubicBezTo>
                    <a:pt x="1335" y="1035"/>
                    <a:pt x="1335" y="1"/>
                    <a:pt x="668" y="1"/>
                  </a:cubicBezTo>
                  <a:close/>
                </a:path>
              </a:pathLst>
            </a:custGeom>
            <a:solidFill>
              <a:srgbClr val="FFFB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00" name="Google Shape;23283;p45">
              <a:extLst>
                <a:ext uri="{FF2B5EF4-FFF2-40B4-BE49-F238E27FC236}">
                  <a16:creationId xmlns:a16="http://schemas.microsoft.com/office/drawing/2014/main" id="{23ED0521-4653-3EB9-BA68-28CE72468CEA}"/>
                </a:ext>
              </a:extLst>
            </p:cNvPr>
            <p:cNvSpPr/>
            <p:nvPr/>
          </p:nvSpPr>
          <p:spPr>
            <a:xfrm>
              <a:off x="1839576" y="1421256"/>
              <a:ext cx="21587" cy="16736"/>
            </a:xfrm>
            <a:custGeom>
              <a:avLst/>
              <a:gdLst/>
              <a:ahLst/>
              <a:cxnLst/>
              <a:rect l="l" t="t" r="r" b="b"/>
              <a:pathLst>
                <a:path w="1335" h="1035" extrusionOk="0">
                  <a:moveTo>
                    <a:pt x="668" y="0"/>
                  </a:moveTo>
                  <a:cubicBezTo>
                    <a:pt x="1" y="0"/>
                    <a:pt x="1" y="1035"/>
                    <a:pt x="668" y="1035"/>
                  </a:cubicBezTo>
                  <a:cubicBezTo>
                    <a:pt x="1335" y="1035"/>
                    <a:pt x="1335" y="0"/>
                    <a:pt x="668" y="0"/>
                  </a:cubicBezTo>
                  <a:close/>
                </a:path>
              </a:pathLst>
            </a:custGeom>
            <a:solidFill>
              <a:srgbClr val="FFFB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01" name="Google Shape;23284;p45">
              <a:extLst>
                <a:ext uri="{FF2B5EF4-FFF2-40B4-BE49-F238E27FC236}">
                  <a16:creationId xmlns:a16="http://schemas.microsoft.com/office/drawing/2014/main" id="{D997B890-0D30-7929-CB22-E63811E63945}"/>
                </a:ext>
              </a:extLst>
            </p:cNvPr>
            <p:cNvSpPr/>
            <p:nvPr/>
          </p:nvSpPr>
          <p:spPr>
            <a:xfrm>
              <a:off x="1986285" y="1454695"/>
              <a:ext cx="21053" cy="16736"/>
            </a:xfrm>
            <a:custGeom>
              <a:avLst/>
              <a:gdLst/>
              <a:ahLst/>
              <a:cxnLst/>
              <a:rect l="l" t="t" r="r" b="b"/>
              <a:pathLst>
                <a:path w="1302" h="1035" extrusionOk="0">
                  <a:moveTo>
                    <a:pt x="668" y="1"/>
                  </a:moveTo>
                  <a:cubicBezTo>
                    <a:pt x="1" y="1"/>
                    <a:pt x="1" y="1035"/>
                    <a:pt x="668" y="1035"/>
                  </a:cubicBezTo>
                  <a:cubicBezTo>
                    <a:pt x="1302" y="1035"/>
                    <a:pt x="1302" y="1"/>
                    <a:pt x="668" y="1"/>
                  </a:cubicBezTo>
                  <a:close/>
                </a:path>
              </a:pathLst>
            </a:custGeom>
            <a:solidFill>
              <a:srgbClr val="FFFB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02" name="Google Shape;23285;p45">
              <a:extLst>
                <a:ext uri="{FF2B5EF4-FFF2-40B4-BE49-F238E27FC236}">
                  <a16:creationId xmlns:a16="http://schemas.microsoft.com/office/drawing/2014/main" id="{347B19C9-14DE-4CE5-1825-C5268B111E40}"/>
                </a:ext>
              </a:extLst>
            </p:cNvPr>
            <p:cNvSpPr/>
            <p:nvPr/>
          </p:nvSpPr>
          <p:spPr>
            <a:xfrm>
              <a:off x="2074749" y="1437442"/>
              <a:ext cx="22670" cy="16736"/>
            </a:xfrm>
            <a:custGeom>
              <a:avLst/>
              <a:gdLst/>
              <a:ahLst/>
              <a:cxnLst/>
              <a:rect l="l" t="t" r="r" b="b"/>
              <a:pathLst>
                <a:path w="1402" h="1035" extrusionOk="0">
                  <a:moveTo>
                    <a:pt x="734" y="0"/>
                  </a:moveTo>
                  <a:cubicBezTo>
                    <a:pt x="0" y="0"/>
                    <a:pt x="0" y="1034"/>
                    <a:pt x="734" y="1034"/>
                  </a:cubicBezTo>
                  <a:cubicBezTo>
                    <a:pt x="1401" y="1034"/>
                    <a:pt x="1401" y="0"/>
                    <a:pt x="734" y="0"/>
                  </a:cubicBezTo>
                  <a:close/>
                </a:path>
              </a:pathLst>
            </a:custGeom>
            <a:solidFill>
              <a:srgbClr val="FFFB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03" name="Google Shape;23286;p45">
              <a:extLst>
                <a:ext uri="{FF2B5EF4-FFF2-40B4-BE49-F238E27FC236}">
                  <a16:creationId xmlns:a16="http://schemas.microsoft.com/office/drawing/2014/main" id="{8C216112-78E9-C21F-2D2C-7A35524F662F}"/>
                </a:ext>
              </a:extLst>
            </p:cNvPr>
            <p:cNvSpPr/>
            <p:nvPr/>
          </p:nvSpPr>
          <p:spPr>
            <a:xfrm>
              <a:off x="1728474" y="963554"/>
              <a:ext cx="325793" cy="456948"/>
            </a:xfrm>
            <a:custGeom>
              <a:avLst/>
              <a:gdLst/>
              <a:ahLst/>
              <a:cxnLst/>
              <a:rect l="l" t="t" r="r" b="b"/>
              <a:pathLst>
                <a:path w="20148" h="28259" extrusionOk="0">
                  <a:moveTo>
                    <a:pt x="2674" y="0"/>
                  </a:moveTo>
                  <a:cubicBezTo>
                    <a:pt x="2296" y="0"/>
                    <a:pt x="1905" y="6"/>
                    <a:pt x="1501" y="20"/>
                  </a:cubicBezTo>
                  <a:cubicBezTo>
                    <a:pt x="1468" y="320"/>
                    <a:pt x="0" y="12695"/>
                    <a:pt x="5170" y="21635"/>
                  </a:cubicBezTo>
                  <a:cubicBezTo>
                    <a:pt x="8113" y="26755"/>
                    <a:pt x="11785" y="28258"/>
                    <a:pt x="14761" y="28258"/>
                  </a:cubicBezTo>
                  <a:cubicBezTo>
                    <a:pt x="17620" y="28258"/>
                    <a:pt x="19837" y="26871"/>
                    <a:pt x="20148" y="25971"/>
                  </a:cubicBezTo>
                  <a:cubicBezTo>
                    <a:pt x="14711" y="23570"/>
                    <a:pt x="8373" y="17732"/>
                    <a:pt x="8373" y="487"/>
                  </a:cubicBezTo>
                  <a:cubicBezTo>
                    <a:pt x="8373" y="487"/>
                    <a:pt x="6076" y="0"/>
                    <a:pt x="2674" y="0"/>
                  </a:cubicBezTo>
                  <a:close/>
                </a:path>
              </a:pathLst>
            </a:custGeom>
            <a:solidFill>
              <a:srgbClr val="D9242A"/>
            </a:solidFill>
            <a:ln w="10850" cap="rnd" cmpd="sng">
              <a:solidFill>
                <a:srgbClr val="D9242A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04" name="Google Shape;23287;p45">
              <a:extLst>
                <a:ext uri="{FF2B5EF4-FFF2-40B4-BE49-F238E27FC236}">
                  <a16:creationId xmlns:a16="http://schemas.microsoft.com/office/drawing/2014/main" id="{BFB568C3-C7AA-6932-A74E-EB4ACB0225A2}"/>
                </a:ext>
              </a:extLst>
            </p:cNvPr>
            <p:cNvSpPr/>
            <p:nvPr/>
          </p:nvSpPr>
          <p:spPr>
            <a:xfrm>
              <a:off x="1728474" y="964395"/>
              <a:ext cx="325793" cy="511360"/>
            </a:xfrm>
            <a:custGeom>
              <a:avLst/>
              <a:gdLst/>
              <a:ahLst/>
              <a:cxnLst/>
              <a:rect l="l" t="t" r="r" b="b"/>
              <a:pathLst>
                <a:path w="20148" h="31624" fill="none" extrusionOk="0">
                  <a:moveTo>
                    <a:pt x="1501" y="1"/>
                  </a:moveTo>
                  <a:cubicBezTo>
                    <a:pt x="1468" y="301"/>
                    <a:pt x="0" y="12677"/>
                    <a:pt x="5170" y="21616"/>
                  </a:cubicBezTo>
                  <a:cubicBezTo>
                    <a:pt x="10941" y="31624"/>
                    <a:pt x="19547" y="27754"/>
                    <a:pt x="20148" y="25919"/>
                  </a:cubicBezTo>
                </a:path>
              </a:pathLst>
            </a:custGeom>
            <a:noFill/>
            <a:ln w="10850" cap="rnd" cmpd="sng">
              <a:solidFill>
                <a:srgbClr val="4A2A0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05" name="Google Shape;23288;p45">
              <a:extLst>
                <a:ext uri="{FF2B5EF4-FFF2-40B4-BE49-F238E27FC236}">
                  <a16:creationId xmlns:a16="http://schemas.microsoft.com/office/drawing/2014/main" id="{F11D1C07-2FED-FF83-7E01-4010246165C3}"/>
                </a:ext>
              </a:extLst>
            </p:cNvPr>
            <p:cNvSpPr/>
            <p:nvPr/>
          </p:nvSpPr>
          <p:spPr>
            <a:xfrm>
              <a:off x="1801820" y="1072280"/>
              <a:ext cx="74447" cy="51906"/>
            </a:xfrm>
            <a:custGeom>
              <a:avLst/>
              <a:gdLst/>
              <a:ahLst/>
              <a:cxnLst/>
              <a:rect l="l" t="t" r="r" b="b"/>
              <a:pathLst>
                <a:path w="4604" h="3210" extrusionOk="0">
                  <a:moveTo>
                    <a:pt x="4137" y="0"/>
                  </a:moveTo>
                  <a:cubicBezTo>
                    <a:pt x="4137" y="0"/>
                    <a:pt x="1" y="1134"/>
                    <a:pt x="1" y="2335"/>
                  </a:cubicBezTo>
                  <a:cubicBezTo>
                    <a:pt x="1" y="3060"/>
                    <a:pt x="1588" y="3210"/>
                    <a:pt x="2899" y="3210"/>
                  </a:cubicBezTo>
                  <a:cubicBezTo>
                    <a:pt x="3820" y="3210"/>
                    <a:pt x="4604" y="3136"/>
                    <a:pt x="4604" y="3136"/>
                  </a:cubicBezTo>
                  <a:cubicBezTo>
                    <a:pt x="4437" y="2135"/>
                    <a:pt x="4270" y="1101"/>
                    <a:pt x="4137" y="0"/>
                  </a:cubicBezTo>
                  <a:close/>
                </a:path>
              </a:pathLst>
            </a:custGeom>
            <a:solidFill>
              <a:schemeClr val="accent4"/>
            </a:solidFill>
            <a:ln w="10850" cap="rnd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06" name="Google Shape;23289;p45">
              <a:extLst>
                <a:ext uri="{FF2B5EF4-FFF2-40B4-BE49-F238E27FC236}">
                  <a16:creationId xmlns:a16="http://schemas.microsoft.com/office/drawing/2014/main" id="{63704703-E35E-8BC5-3EDB-5DD4FF1E7EE3}"/>
                </a:ext>
              </a:extLst>
            </p:cNvPr>
            <p:cNvSpPr/>
            <p:nvPr/>
          </p:nvSpPr>
          <p:spPr>
            <a:xfrm>
              <a:off x="1830408" y="1181765"/>
              <a:ext cx="76613" cy="60605"/>
            </a:xfrm>
            <a:custGeom>
              <a:avLst/>
              <a:gdLst/>
              <a:ahLst/>
              <a:cxnLst/>
              <a:rect l="l" t="t" r="r" b="b"/>
              <a:pathLst>
                <a:path w="4738" h="3748" extrusionOk="0">
                  <a:moveTo>
                    <a:pt x="3703" y="1"/>
                  </a:moveTo>
                  <a:cubicBezTo>
                    <a:pt x="3670" y="1"/>
                    <a:pt x="1" y="2136"/>
                    <a:pt x="334" y="3303"/>
                  </a:cubicBezTo>
                  <a:cubicBezTo>
                    <a:pt x="428" y="3630"/>
                    <a:pt x="811" y="3748"/>
                    <a:pt x="1316" y="3748"/>
                  </a:cubicBezTo>
                  <a:cubicBezTo>
                    <a:pt x="2614" y="3748"/>
                    <a:pt x="4713" y="2970"/>
                    <a:pt x="4737" y="2970"/>
                  </a:cubicBezTo>
                  <a:cubicBezTo>
                    <a:pt x="4370" y="2036"/>
                    <a:pt x="4003" y="1068"/>
                    <a:pt x="3703" y="1"/>
                  </a:cubicBezTo>
                  <a:close/>
                </a:path>
              </a:pathLst>
            </a:custGeom>
            <a:solidFill>
              <a:schemeClr val="accent4"/>
            </a:solidFill>
            <a:ln w="10850" cap="rnd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07" name="Google Shape;23290;p45">
              <a:extLst>
                <a:ext uri="{FF2B5EF4-FFF2-40B4-BE49-F238E27FC236}">
                  <a16:creationId xmlns:a16="http://schemas.microsoft.com/office/drawing/2014/main" id="{B532CE45-0C24-C9CA-9BFB-5F32553C9F24}"/>
                </a:ext>
              </a:extLst>
            </p:cNvPr>
            <p:cNvSpPr/>
            <p:nvPr/>
          </p:nvSpPr>
          <p:spPr>
            <a:xfrm>
              <a:off x="1891902" y="1284799"/>
              <a:ext cx="76064" cy="72539"/>
            </a:xfrm>
            <a:custGeom>
              <a:avLst/>
              <a:gdLst/>
              <a:ahLst/>
              <a:cxnLst/>
              <a:rect l="l" t="t" r="r" b="b"/>
              <a:pathLst>
                <a:path w="4704" h="4486" extrusionOk="0">
                  <a:moveTo>
                    <a:pt x="2702" y="0"/>
                  </a:moveTo>
                  <a:lnTo>
                    <a:pt x="2702" y="0"/>
                  </a:lnTo>
                  <a:cubicBezTo>
                    <a:pt x="2736" y="33"/>
                    <a:pt x="0" y="3302"/>
                    <a:pt x="667" y="4270"/>
                  </a:cubicBezTo>
                  <a:cubicBezTo>
                    <a:pt x="763" y="4421"/>
                    <a:pt x="923" y="4486"/>
                    <a:pt x="1125" y="4486"/>
                  </a:cubicBezTo>
                  <a:cubicBezTo>
                    <a:pt x="2254" y="4486"/>
                    <a:pt x="4704" y="2469"/>
                    <a:pt x="4704" y="2469"/>
                  </a:cubicBezTo>
                  <a:lnTo>
                    <a:pt x="4704" y="2435"/>
                  </a:lnTo>
                  <a:cubicBezTo>
                    <a:pt x="4037" y="1701"/>
                    <a:pt x="3403" y="934"/>
                    <a:pt x="2769" y="33"/>
                  </a:cubicBezTo>
                  <a:lnTo>
                    <a:pt x="2702" y="0"/>
                  </a:lnTo>
                  <a:close/>
                </a:path>
              </a:pathLst>
            </a:custGeom>
            <a:solidFill>
              <a:schemeClr val="accent4"/>
            </a:solidFill>
            <a:ln w="10850" cap="rnd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08" name="Google Shape;23291;p45">
              <a:extLst>
                <a:ext uri="{FF2B5EF4-FFF2-40B4-BE49-F238E27FC236}">
                  <a16:creationId xmlns:a16="http://schemas.microsoft.com/office/drawing/2014/main" id="{F0501883-B3C4-B782-9A01-C37DDF645359}"/>
                </a:ext>
              </a:extLst>
            </p:cNvPr>
            <p:cNvSpPr/>
            <p:nvPr/>
          </p:nvSpPr>
          <p:spPr>
            <a:xfrm>
              <a:off x="1491134" y="824090"/>
              <a:ext cx="473070" cy="206927"/>
            </a:xfrm>
            <a:custGeom>
              <a:avLst/>
              <a:gdLst/>
              <a:ahLst/>
              <a:cxnLst/>
              <a:rect l="l" t="t" r="r" b="b"/>
              <a:pathLst>
                <a:path w="29256" h="12797" extrusionOk="0">
                  <a:moveTo>
                    <a:pt x="11956" y="0"/>
                  </a:moveTo>
                  <a:cubicBezTo>
                    <a:pt x="11929" y="0"/>
                    <a:pt x="11902" y="2"/>
                    <a:pt x="11876" y="5"/>
                  </a:cubicBezTo>
                  <a:cubicBezTo>
                    <a:pt x="10809" y="138"/>
                    <a:pt x="10308" y="2607"/>
                    <a:pt x="10308" y="2607"/>
                  </a:cubicBezTo>
                  <a:cubicBezTo>
                    <a:pt x="10308" y="2607"/>
                    <a:pt x="7995" y="968"/>
                    <a:pt x="6194" y="968"/>
                  </a:cubicBezTo>
                  <a:cubicBezTo>
                    <a:pt x="5877" y="968"/>
                    <a:pt x="5575" y="1019"/>
                    <a:pt x="5305" y="1139"/>
                  </a:cubicBezTo>
                  <a:cubicBezTo>
                    <a:pt x="3503" y="1940"/>
                    <a:pt x="4671" y="4675"/>
                    <a:pt x="4671" y="4675"/>
                  </a:cubicBezTo>
                  <a:cubicBezTo>
                    <a:pt x="4671" y="4675"/>
                    <a:pt x="635" y="5075"/>
                    <a:pt x="301" y="6743"/>
                  </a:cubicBezTo>
                  <a:cubicBezTo>
                    <a:pt x="1" y="8411"/>
                    <a:pt x="4271" y="8878"/>
                    <a:pt x="4271" y="8878"/>
                  </a:cubicBezTo>
                  <a:cubicBezTo>
                    <a:pt x="4271" y="8878"/>
                    <a:pt x="868" y="10279"/>
                    <a:pt x="1369" y="11780"/>
                  </a:cubicBezTo>
                  <a:cubicBezTo>
                    <a:pt x="1589" y="12441"/>
                    <a:pt x="2545" y="12752"/>
                    <a:pt x="3692" y="12752"/>
                  </a:cubicBezTo>
                  <a:cubicBezTo>
                    <a:pt x="5152" y="12752"/>
                    <a:pt x="6920" y="12247"/>
                    <a:pt x="7873" y="11313"/>
                  </a:cubicBezTo>
                  <a:cubicBezTo>
                    <a:pt x="7916" y="11313"/>
                    <a:pt x="9538" y="12781"/>
                    <a:pt x="11454" y="12781"/>
                  </a:cubicBezTo>
                  <a:cubicBezTo>
                    <a:pt x="12511" y="12781"/>
                    <a:pt x="13658" y="12334"/>
                    <a:pt x="14678" y="10946"/>
                  </a:cubicBezTo>
                  <a:cubicBezTo>
                    <a:pt x="15698" y="12345"/>
                    <a:pt x="16839" y="12796"/>
                    <a:pt x="17888" y="12796"/>
                  </a:cubicBezTo>
                  <a:cubicBezTo>
                    <a:pt x="19789" y="12796"/>
                    <a:pt x="21383" y="11313"/>
                    <a:pt x="21383" y="11313"/>
                  </a:cubicBezTo>
                  <a:cubicBezTo>
                    <a:pt x="22354" y="12247"/>
                    <a:pt x="24142" y="12752"/>
                    <a:pt x="25603" y="12752"/>
                  </a:cubicBezTo>
                  <a:cubicBezTo>
                    <a:pt x="26750" y="12752"/>
                    <a:pt x="27697" y="12441"/>
                    <a:pt x="27888" y="11780"/>
                  </a:cubicBezTo>
                  <a:cubicBezTo>
                    <a:pt x="28388" y="10279"/>
                    <a:pt x="25019" y="8878"/>
                    <a:pt x="25019" y="8878"/>
                  </a:cubicBezTo>
                  <a:cubicBezTo>
                    <a:pt x="25019" y="8878"/>
                    <a:pt x="29255" y="8411"/>
                    <a:pt x="28988" y="6743"/>
                  </a:cubicBezTo>
                  <a:cubicBezTo>
                    <a:pt x="28688" y="5075"/>
                    <a:pt x="24619" y="4675"/>
                    <a:pt x="24619" y="4675"/>
                  </a:cubicBezTo>
                  <a:cubicBezTo>
                    <a:pt x="24619" y="4675"/>
                    <a:pt x="25786" y="1973"/>
                    <a:pt x="23985" y="1139"/>
                  </a:cubicBezTo>
                  <a:cubicBezTo>
                    <a:pt x="23715" y="1019"/>
                    <a:pt x="23413" y="968"/>
                    <a:pt x="23095" y="968"/>
                  </a:cubicBezTo>
                  <a:cubicBezTo>
                    <a:pt x="21295" y="968"/>
                    <a:pt x="18981" y="2607"/>
                    <a:pt x="18981" y="2607"/>
                  </a:cubicBezTo>
                  <a:cubicBezTo>
                    <a:pt x="18981" y="2607"/>
                    <a:pt x="18481" y="138"/>
                    <a:pt x="17380" y="5"/>
                  </a:cubicBezTo>
                  <a:cubicBezTo>
                    <a:pt x="17355" y="2"/>
                    <a:pt x="17329" y="0"/>
                    <a:pt x="17303" y="0"/>
                  </a:cubicBezTo>
                  <a:cubicBezTo>
                    <a:pt x="16234" y="0"/>
                    <a:pt x="14645" y="2607"/>
                    <a:pt x="14645" y="2607"/>
                  </a:cubicBezTo>
                  <a:cubicBezTo>
                    <a:pt x="14645" y="2607"/>
                    <a:pt x="13055" y="0"/>
                    <a:pt x="11956" y="0"/>
                  </a:cubicBezTo>
                  <a:close/>
                </a:path>
              </a:pathLst>
            </a:custGeom>
            <a:solidFill>
              <a:schemeClr val="accent4"/>
            </a:solidFill>
            <a:ln w="10850" cap="rnd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09" name="Google Shape;23292;p45">
              <a:extLst>
                <a:ext uri="{FF2B5EF4-FFF2-40B4-BE49-F238E27FC236}">
                  <a16:creationId xmlns:a16="http://schemas.microsoft.com/office/drawing/2014/main" id="{AAD2BF6D-1C98-22CD-3CE1-4644E2EB9EA3}"/>
                </a:ext>
              </a:extLst>
            </p:cNvPr>
            <p:cNvSpPr/>
            <p:nvPr/>
          </p:nvSpPr>
          <p:spPr>
            <a:xfrm>
              <a:off x="1624906" y="380262"/>
              <a:ext cx="631633" cy="562053"/>
            </a:xfrm>
            <a:custGeom>
              <a:avLst/>
              <a:gdLst/>
              <a:ahLst/>
              <a:cxnLst/>
              <a:rect l="l" t="t" r="r" b="b"/>
              <a:pathLst>
                <a:path w="39062" h="34759" extrusionOk="0">
                  <a:moveTo>
                    <a:pt x="1535" y="0"/>
                  </a:moveTo>
                  <a:cubicBezTo>
                    <a:pt x="1368" y="33"/>
                    <a:pt x="1201" y="167"/>
                    <a:pt x="1168" y="334"/>
                  </a:cubicBezTo>
                  <a:cubicBezTo>
                    <a:pt x="1101" y="534"/>
                    <a:pt x="1" y="5938"/>
                    <a:pt x="7172" y="13710"/>
                  </a:cubicBezTo>
                  <a:cubicBezTo>
                    <a:pt x="14611" y="21849"/>
                    <a:pt x="12076" y="29288"/>
                    <a:pt x="8573" y="34091"/>
                  </a:cubicBezTo>
                  <a:cubicBezTo>
                    <a:pt x="8440" y="34291"/>
                    <a:pt x="8507" y="34558"/>
                    <a:pt x="8673" y="34692"/>
                  </a:cubicBezTo>
                  <a:cubicBezTo>
                    <a:pt x="8740" y="34725"/>
                    <a:pt x="8840" y="34758"/>
                    <a:pt x="8907" y="34758"/>
                  </a:cubicBezTo>
                  <a:cubicBezTo>
                    <a:pt x="9040" y="34758"/>
                    <a:pt x="9174" y="34725"/>
                    <a:pt x="9207" y="34558"/>
                  </a:cubicBezTo>
                  <a:cubicBezTo>
                    <a:pt x="12876" y="29521"/>
                    <a:pt x="15578" y="21682"/>
                    <a:pt x="7706" y="13109"/>
                  </a:cubicBezTo>
                  <a:cubicBezTo>
                    <a:pt x="3069" y="8106"/>
                    <a:pt x="2069" y="4103"/>
                    <a:pt x="1902" y="2035"/>
                  </a:cubicBezTo>
                  <a:lnTo>
                    <a:pt x="1902" y="2035"/>
                  </a:lnTo>
                  <a:cubicBezTo>
                    <a:pt x="3036" y="3903"/>
                    <a:pt x="5571" y="7172"/>
                    <a:pt x="10208" y="8539"/>
                  </a:cubicBezTo>
                  <a:cubicBezTo>
                    <a:pt x="13043" y="9407"/>
                    <a:pt x="16112" y="9840"/>
                    <a:pt x="19114" y="10241"/>
                  </a:cubicBezTo>
                  <a:cubicBezTo>
                    <a:pt x="27320" y="11375"/>
                    <a:pt x="35059" y="12442"/>
                    <a:pt x="38161" y="21449"/>
                  </a:cubicBezTo>
                  <a:cubicBezTo>
                    <a:pt x="38241" y="21635"/>
                    <a:pt x="38426" y="21736"/>
                    <a:pt x="38599" y="21736"/>
                  </a:cubicBezTo>
                  <a:cubicBezTo>
                    <a:pt x="38644" y="21736"/>
                    <a:pt x="38687" y="21729"/>
                    <a:pt x="38728" y="21716"/>
                  </a:cubicBezTo>
                  <a:cubicBezTo>
                    <a:pt x="38928" y="21616"/>
                    <a:pt x="39062" y="21382"/>
                    <a:pt x="38962" y="21182"/>
                  </a:cubicBezTo>
                  <a:cubicBezTo>
                    <a:pt x="35693" y="11708"/>
                    <a:pt x="27287" y="10541"/>
                    <a:pt x="19248" y="9407"/>
                  </a:cubicBezTo>
                  <a:cubicBezTo>
                    <a:pt x="16279" y="9006"/>
                    <a:pt x="13210" y="8573"/>
                    <a:pt x="10441" y="7739"/>
                  </a:cubicBezTo>
                  <a:cubicBezTo>
                    <a:pt x="4237" y="5871"/>
                    <a:pt x="2002" y="267"/>
                    <a:pt x="1935" y="234"/>
                  </a:cubicBezTo>
                  <a:cubicBezTo>
                    <a:pt x="1869" y="67"/>
                    <a:pt x="1702" y="0"/>
                    <a:pt x="153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10" name="Google Shape;23293;p45">
              <a:extLst>
                <a:ext uri="{FF2B5EF4-FFF2-40B4-BE49-F238E27FC236}">
                  <a16:creationId xmlns:a16="http://schemas.microsoft.com/office/drawing/2014/main" id="{7EE35146-8C0F-57AF-488E-B67574F62A09}"/>
                </a:ext>
              </a:extLst>
            </p:cNvPr>
            <p:cNvSpPr/>
            <p:nvPr/>
          </p:nvSpPr>
          <p:spPr>
            <a:xfrm>
              <a:off x="1553177" y="372306"/>
              <a:ext cx="103035" cy="65133"/>
            </a:xfrm>
            <a:custGeom>
              <a:avLst/>
              <a:gdLst/>
              <a:ahLst/>
              <a:cxnLst/>
              <a:rect l="l" t="t" r="r" b="b"/>
              <a:pathLst>
                <a:path w="6372" h="4028" extrusionOk="0">
                  <a:moveTo>
                    <a:pt x="2135" y="826"/>
                  </a:moveTo>
                  <a:cubicBezTo>
                    <a:pt x="2835" y="826"/>
                    <a:pt x="4003" y="992"/>
                    <a:pt x="5037" y="1159"/>
                  </a:cubicBezTo>
                  <a:cubicBezTo>
                    <a:pt x="4036" y="1993"/>
                    <a:pt x="2835" y="2994"/>
                    <a:pt x="2368" y="3094"/>
                  </a:cubicBezTo>
                  <a:cubicBezTo>
                    <a:pt x="2250" y="3140"/>
                    <a:pt x="2129" y="3161"/>
                    <a:pt x="2009" y="3161"/>
                  </a:cubicBezTo>
                  <a:cubicBezTo>
                    <a:pt x="1524" y="3161"/>
                    <a:pt x="1068" y="2809"/>
                    <a:pt x="934" y="2327"/>
                  </a:cubicBezTo>
                  <a:cubicBezTo>
                    <a:pt x="701" y="1693"/>
                    <a:pt x="1101" y="1026"/>
                    <a:pt x="1701" y="859"/>
                  </a:cubicBezTo>
                  <a:cubicBezTo>
                    <a:pt x="1801" y="826"/>
                    <a:pt x="1968" y="826"/>
                    <a:pt x="2135" y="826"/>
                  </a:cubicBezTo>
                  <a:close/>
                  <a:moveTo>
                    <a:pt x="2160" y="0"/>
                  </a:moveTo>
                  <a:cubicBezTo>
                    <a:pt x="1893" y="0"/>
                    <a:pt x="1665" y="17"/>
                    <a:pt x="1501" y="58"/>
                  </a:cubicBezTo>
                  <a:cubicBezTo>
                    <a:pt x="1001" y="225"/>
                    <a:pt x="534" y="559"/>
                    <a:pt x="300" y="1026"/>
                  </a:cubicBezTo>
                  <a:cubicBezTo>
                    <a:pt x="33" y="1526"/>
                    <a:pt x="0" y="2060"/>
                    <a:pt x="133" y="2560"/>
                  </a:cubicBezTo>
                  <a:cubicBezTo>
                    <a:pt x="367" y="3427"/>
                    <a:pt x="1168" y="4028"/>
                    <a:pt x="2035" y="4028"/>
                  </a:cubicBezTo>
                  <a:cubicBezTo>
                    <a:pt x="2202" y="4028"/>
                    <a:pt x="2402" y="3995"/>
                    <a:pt x="2602" y="3894"/>
                  </a:cubicBezTo>
                  <a:cubicBezTo>
                    <a:pt x="3503" y="3661"/>
                    <a:pt x="5771" y="1593"/>
                    <a:pt x="6204" y="1193"/>
                  </a:cubicBezTo>
                  <a:cubicBezTo>
                    <a:pt x="6338" y="1092"/>
                    <a:pt x="6371" y="926"/>
                    <a:pt x="6338" y="759"/>
                  </a:cubicBezTo>
                  <a:cubicBezTo>
                    <a:pt x="6305" y="592"/>
                    <a:pt x="6171" y="525"/>
                    <a:pt x="6004" y="492"/>
                  </a:cubicBezTo>
                  <a:cubicBezTo>
                    <a:pt x="5537" y="382"/>
                    <a:pt x="3415" y="0"/>
                    <a:pt x="216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11" name="Google Shape;23294;p45">
              <a:extLst>
                <a:ext uri="{FF2B5EF4-FFF2-40B4-BE49-F238E27FC236}">
                  <a16:creationId xmlns:a16="http://schemas.microsoft.com/office/drawing/2014/main" id="{B635D6E0-F8B3-50E4-5E5D-9030A703CBBD}"/>
                </a:ext>
              </a:extLst>
            </p:cNvPr>
            <p:cNvSpPr/>
            <p:nvPr/>
          </p:nvSpPr>
          <p:spPr>
            <a:xfrm>
              <a:off x="1642159" y="336975"/>
              <a:ext cx="105736" cy="64874"/>
            </a:xfrm>
            <a:custGeom>
              <a:avLst/>
              <a:gdLst/>
              <a:ahLst/>
              <a:cxnLst/>
              <a:rect l="l" t="t" r="r" b="b"/>
              <a:pathLst>
                <a:path w="6539" h="4012" extrusionOk="0">
                  <a:moveTo>
                    <a:pt x="4323" y="821"/>
                  </a:moveTo>
                  <a:cubicBezTo>
                    <a:pt x="4835" y="821"/>
                    <a:pt x="5302" y="1160"/>
                    <a:pt x="5438" y="1676"/>
                  </a:cubicBezTo>
                  <a:cubicBezTo>
                    <a:pt x="5638" y="2277"/>
                    <a:pt x="5271" y="2944"/>
                    <a:pt x="4638" y="3111"/>
                  </a:cubicBezTo>
                  <a:cubicBezTo>
                    <a:pt x="4532" y="3141"/>
                    <a:pt x="4373" y="3154"/>
                    <a:pt x="4174" y="3154"/>
                  </a:cubicBezTo>
                  <a:cubicBezTo>
                    <a:pt x="3491" y="3154"/>
                    <a:pt x="2343" y="2999"/>
                    <a:pt x="1335" y="2844"/>
                  </a:cubicBezTo>
                  <a:cubicBezTo>
                    <a:pt x="2336" y="1943"/>
                    <a:pt x="3537" y="1009"/>
                    <a:pt x="3970" y="876"/>
                  </a:cubicBezTo>
                  <a:cubicBezTo>
                    <a:pt x="4088" y="839"/>
                    <a:pt x="4207" y="821"/>
                    <a:pt x="4323" y="821"/>
                  </a:cubicBezTo>
                  <a:close/>
                  <a:moveTo>
                    <a:pt x="4343" y="0"/>
                  </a:moveTo>
                  <a:cubicBezTo>
                    <a:pt x="4165" y="0"/>
                    <a:pt x="3984" y="24"/>
                    <a:pt x="3804" y="75"/>
                  </a:cubicBezTo>
                  <a:cubicBezTo>
                    <a:pt x="2870" y="309"/>
                    <a:pt x="635" y="2377"/>
                    <a:pt x="168" y="2777"/>
                  </a:cubicBezTo>
                  <a:cubicBezTo>
                    <a:pt x="34" y="2877"/>
                    <a:pt x="1" y="3044"/>
                    <a:pt x="34" y="3211"/>
                  </a:cubicBezTo>
                  <a:cubicBezTo>
                    <a:pt x="68" y="3378"/>
                    <a:pt x="201" y="3444"/>
                    <a:pt x="368" y="3478"/>
                  </a:cubicBezTo>
                  <a:cubicBezTo>
                    <a:pt x="835" y="3578"/>
                    <a:pt x="2970" y="4011"/>
                    <a:pt x="4204" y="4011"/>
                  </a:cubicBezTo>
                  <a:cubicBezTo>
                    <a:pt x="4471" y="4011"/>
                    <a:pt x="4704" y="3945"/>
                    <a:pt x="4871" y="3911"/>
                  </a:cubicBezTo>
                  <a:cubicBezTo>
                    <a:pt x="5939" y="3611"/>
                    <a:pt x="6539" y="2544"/>
                    <a:pt x="6272" y="1443"/>
                  </a:cubicBezTo>
                  <a:cubicBezTo>
                    <a:pt x="6023" y="583"/>
                    <a:pt x="5220" y="0"/>
                    <a:pt x="434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46112" name="Bravoo copii! A">
            <a:hlinkClick r:id="" action="ppaction://media"/>
            <a:extLst>
              <a:ext uri="{FF2B5EF4-FFF2-40B4-BE49-F238E27FC236}">
                <a16:creationId xmlns:a16="http://schemas.microsoft.com/office/drawing/2014/main" id="{4B094EEF-585A-58FD-316A-4B73995456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903957" y="396133"/>
            <a:ext cx="962572" cy="962572"/>
          </a:xfrm>
          <a:prstGeom prst="rect">
            <a:avLst/>
          </a:prstGeom>
          <a:solidFill>
            <a:srgbClr val="60A500"/>
          </a:solidFill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fade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696" fill="hold"/>
                                        <p:tgtEl>
                                          <p:spTgt spid="461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6112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ine 9">
            <a:extLst>
              <a:ext uri="{FF2B5EF4-FFF2-40B4-BE49-F238E27FC236}">
                <a16:creationId xmlns:a16="http://schemas.microsoft.com/office/drawing/2014/main" id="{9A8DE12B-F4A4-9DC4-AE1F-7CAA04D85C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6200"/>
            <a:ext cx="121920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Titlu 4">
            <a:extLst>
              <a:ext uri="{FF2B5EF4-FFF2-40B4-BE49-F238E27FC236}">
                <a16:creationId xmlns:a16="http://schemas.microsoft.com/office/drawing/2014/main" id="{845C68FA-99DD-EF02-D5F2-87CD6570B20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4267200" cy="554038"/>
          </a:xfrm>
        </p:spPr>
        <p:txBody>
          <a:bodyPr/>
          <a:lstStyle/>
          <a:p>
            <a:r>
              <a:rPr lang="ro-RO" altLang="en-US" sz="2400" dirty="0">
                <a:solidFill>
                  <a:schemeClr val="bg1"/>
                </a:solidFill>
              </a:rPr>
              <a:t>Vin la voi. Ați fost cuminți?</a:t>
            </a:r>
            <a:endParaRPr lang="en-US" altLang="en-US" sz="2400" dirty="0">
              <a:solidFill>
                <a:schemeClr val="bg1"/>
              </a:solidFill>
            </a:endParaRPr>
          </a:p>
        </p:txBody>
      </p:sp>
      <p:pic>
        <p:nvPicPr>
          <p:cNvPr id="2" name="Vin la voi! Ați">
            <a:hlinkClick r:id="" action="ppaction://media"/>
            <a:extLst>
              <a:ext uri="{FF2B5EF4-FFF2-40B4-BE49-F238E27FC236}">
                <a16:creationId xmlns:a16="http://schemas.microsoft.com/office/drawing/2014/main" id="{D6C79745-9DFB-D0A7-79C6-275D6B6397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01400" y="228600"/>
            <a:ext cx="609600" cy="609600"/>
          </a:xfrm>
          <a:prstGeom prst="rect">
            <a:avLst/>
          </a:prstGeom>
          <a:solidFill>
            <a:schemeClr val="bg1"/>
          </a:solidFill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3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1_Standarddesign">
  <a:themeElements>
    <a:clrScheme name="1_Standarddesign 1">
      <a:dk1>
        <a:srgbClr val="000000"/>
      </a:dk1>
      <a:lt1>
        <a:srgbClr val="FFFFFF"/>
      </a:lt1>
      <a:dk2>
        <a:srgbClr val="000000"/>
      </a:dk2>
      <a:lt2>
        <a:srgbClr val="C0C0C0"/>
      </a:lt2>
      <a:accent1>
        <a:srgbClr val="4379AF"/>
      </a:accent1>
      <a:accent2>
        <a:srgbClr val="719DC9"/>
      </a:accent2>
      <a:accent3>
        <a:srgbClr val="FFFFFF"/>
      </a:accent3>
      <a:accent4>
        <a:srgbClr val="000000"/>
      </a:accent4>
      <a:accent5>
        <a:srgbClr val="B0BED4"/>
      </a:accent5>
      <a:accent6>
        <a:srgbClr val="668EB6"/>
      </a:accent6>
      <a:hlink>
        <a:srgbClr val="DDF1FF"/>
      </a:hlink>
      <a:folHlink>
        <a:srgbClr val="EAEAEA"/>
      </a:folHlink>
    </a:clrScheme>
    <a:fontScheme name="1_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1_Standarddesign 1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4379AF"/>
        </a:accent1>
        <a:accent2>
          <a:srgbClr val="719DC9"/>
        </a:accent2>
        <a:accent3>
          <a:srgbClr val="FFFFFF"/>
        </a:accent3>
        <a:accent4>
          <a:srgbClr val="000000"/>
        </a:accent4>
        <a:accent5>
          <a:srgbClr val="B0BED4"/>
        </a:accent5>
        <a:accent6>
          <a:srgbClr val="668EB6"/>
        </a:accent6>
        <a:hlink>
          <a:srgbClr val="DDF1FF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Standarddesign">
  <a:themeElements>
    <a:clrScheme name="Temă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ă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ă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981</TotalTime>
  <Words>382</Words>
  <Application>Microsoft Office PowerPoint</Application>
  <PresentationFormat>Ecran lat</PresentationFormat>
  <Paragraphs>45</Paragraphs>
  <Slides>23</Slides>
  <Notes>0</Notes>
  <HiddenSlides>0</HiddenSlides>
  <MMClips>23</MMClips>
  <ScaleCrop>false</ScaleCrop>
  <HeadingPairs>
    <vt:vector size="6" baseType="variant">
      <vt:variant>
        <vt:lpstr>Fonturi utilizate</vt:lpstr>
      </vt:variant>
      <vt:variant>
        <vt:i4>9</vt:i4>
      </vt:variant>
      <vt:variant>
        <vt:lpstr>Temă</vt:lpstr>
      </vt:variant>
      <vt:variant>
        <vt:i4>2</vt:i4>
      </vt:variant>
      <vt:variant>
        <vt:lpstr>Titluri diapozitive</vt:lpstr>
      </vt:variant>
      <vt:variant>
        <vt:i4>23</vt:i4>
      </vt:variant>
    </vt:vector>
  </HeadingPairs>
  <TitlesOfParts>
    <vt:vector size="34" baseType="lpstr">
      <vt:lpstr>宋体</vt:lpstr>
      <vt:lpstr>Arial</vt:lpstr>
      <vt:lpstr>Book Antiqua</vt:lpstr>
      <vt:lpstr>Calibri</vt:lpstr>
      <vt:lpstr>Calibri Light</vt:lpstr>
      <vt:lpstr>Open Sans</vt:lpstr>
      <vt:lpstr>Poppins</vt:lpstr>
      <vt:lpstr>Rubik</vt:lpstr>
      <vt:lpstr>Wingdings 2</vt:lpstr>
      <vt:lpstr>1_Standarddesign</vt:lpstr>
      <vt:lpstr>2_Standarddesign</vt:lpstr>
      <vt:lpstr>GĂSEȘTE FORMA GEOMETRICĂ POTRIVITĂ</vt:lpstr>
      <vt:lpstr>SĂ FACEM CUNOȘTINȚĂ</vt:lpstr>
      <vt:lpstr>Găsește forma geometrică care are aceeași formă și mărime.</vt:lpstr>
      <vt:lpstr>Prezentare PowerPoint</vt:lpstr>
      <vt:lpstr>Prezentare PowerPoint</vt:lpstr>
      <vt:lpstr>Găsește forma geometrică care are aceeași formă și culoare.</vt:lpstr>
      <vt:lpstr>Prezentare PowerPoint</vt:lpstr>
      <vt:lpstr>Prezentare PowerPoint</vt:lpstr>
      <vt:lpstr>Găsește forma geometrică care are aceeași formă, mărime și culoare.</vt:lpstr>
      <vt:lpstr>Prezentare PowerPoint</vt:lpstr>
      <vt:lpstr>Prezentare PowerPoint</vt:lpstr>
      <vt:lpstr>Privește cu atenție și găsește triunghiul mare și albastru.</vt:lpstr>
      <vt:lpstr>Prezentare PowerPoint</vt:lpstr>
      <vt:lpstr>Prezentare PowerPoint</vt:lpstr>
      <vt:lpstr>Caută și alege cercul mic și roșu. </vt:lpstr>
      <vt:lpstr>Prezentare PowerPoint</vt:lpstr>
      <vt:lpstr>Prezentare PowerPoint</vt:lpstr>
      <vt:lpstr>Alege  pătratul mare și galben. </vt:lpstr>
      <vt:lpstr>Prezentare PowerPoint</vt:lpstr>
      <vt:lpstr>Prezentare PowerPoint</vt:lpstr>
      <vt:lpstr> Foarte bine, copii! Mai am rugăminte. Sper să o rezolvați.  Alegeți figurile geometrice și construiți o căsuță pentru Moș Crăciun folosind un pătrat galben, un triunghi roșu, un dreptunghi albastru. </vt:lpstr>
      <vt:lpstr>Bravo, copii! Ați dovedit că sunteți foarte isteți și meritați să trec numele voastre pe lista lui Moș Crăciun. Puteți începe să desenați cadoul pe care doriți să-l găsiți sub bradul de Crăciun. </vt:lpstr>
      <vt:lpstr>Vin la voi. Ați fost cuminți?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Ioana</dc:creator>
  <cp:lastModifiedBy>Ioana Pruna</cp:lastModifiedBy>
  <cp:revision>52</cp:revision>
  <cp:lastPrinted>1601-01-01T00:00:00Z</cp:lastPrinted>
  <dcterms:created xsi:type="dcterms:W3CDTF">1601-01-01T00:00:00Z</dcterms:created>
  <dcterms:modified xsi:type="dcterms:W3CDTF">2025-03-21T11:23:25Z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