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0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58" r:id="rId4"/>
    <p:sldId id="267" r:id="rId5"/>
    <p:sldId id="268" r:id="rId6"/>
    <p:sldId id="269" r:id="rId7"/>
    <p:sldId id="270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1986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1268B-8AC2-4239-8FAF-7C144C210720}" type="datetimeFigureOut">
              <a:rPr lang="en-US"/>
              <a:t>11/13/2023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2BA2C8-71FC-43D0-BD87-0547616971F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292136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AD8362-6D63-40AC-BAA9-90C3AE6D5875}" type="datetimeFigureOut">
              <a:rPr lang="en-US"/>
              <a:t>11/13/2023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539446-6953-447E-A4E3-E7CFBF87004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23929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ater3"/>
          <p:cNvSpPr/>
          <p:nvPr/>
        </p:nvSpPr>
        <p:spPr bwMode="gray">
          <a:xfrm>
            <a:off x="2552" y="5243129"/>
            <a:ext cx="12188952" cy="1614871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23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sky"/>
          <p:cNvSpPr/>
          <p:nvPr/>
        </p:nvSpPr>
        <p:spPr bwMode="white">
          <a:xfrm>
            <a:off x="2552" y="0"/>
            <a:ext cx="12188952" cy="5334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water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ltGray">
          <a:xfrm>
            <a:off x="-1425" y="5497897"/>
            <a:ext cx="12188952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water1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425" y="5221111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/>
          <p:cNvSpPr/>
          <p:nvPr/>
        </p:nvSpPr>
        <p:spPr>
          <a:xfrm>
            <a:off x="-1425" y="5961106"/>
            <a:ext cx="12188952" cy="896846"/>
          </a:xfrm>
          <a:prstGeom prst="rect">
            <a:avLst/>
          </a:prstGeom>
          <a:gradFill>
            <a:gsLst>
              <a:gs pos="25000">
                <a:schemeClr val="accent6">
                  <a:lumMod val="60000"/>
                  <a:lumOff val="40000"/>
                  <a:alpha val="0"/>
                </a:schemeClr>
              </a:gs>
              <a:gs pos="100000">
                <a:schemeClr val="accent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05872" y="1309047"/>
            <a:ext cx="9602789" cy="2667000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5872" y="4038600"/>
            <a:ext cx="9601200" cy="9906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1">
              <a:rPr lang="en-US"/>
              <a:t>11/13/2023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ky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09047"/>
            <a:ext cx="9601252" cy="2667000"/>
          </a:xfrm>
        </p:spPr>
        <p:txBody>
          <a:bodyPr anchor="b">
            <a:normAutofit/>
          </a:bodyPr>
          <a:lstStyle>
            <a:lvl1pPr algn="ctr">
              <a:defRPr sz="60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4038600"/>
            <a:ext cx="9601200" cy="1143000"/>
          </a:xfrm>
        </p:spPr>
        <p:txBody>
          <a:bodyPr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F84E2-2D7A-43CF-AC90-352A289A783A}" type="datetime1">
              <a:rPr lang="en-US"/>
              <a:t>11/13/2023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572768"/>
            <a:ext cx="4572000" cy="414223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41120" y="1572768"/>
            <a:ext cx="4572000" cy="414223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/>
              <a:t>11/13/2023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1572768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1120" y="2365861"/>
            <a:ext cx="4572000" cy="33491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572768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365861"/>
            <a:ext cx="4572000" cy="33491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/>
              <a:t>11/13/2023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1">
              <a:rPr lang="en-US"/>
              <a:t>11/13/2023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ky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1">
              <a:rPr lang="en-US"/>
              <a:t>11/13/2023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479" y="762000"/>
            <a:ext cx="3377133" cy="2743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413" y="685800"/>
            <a:ext cx="6858000" cy="4572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479" y="3554104"/>
            <a:ext cx="3377133" cy="1703696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1">
              <a:rPr lang="en-US"/>
              <a:t>11/13/2023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479" y="762000"/>
            <a:ext cx="3377133" cy="27432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760413" y="685800"/>
            <a:ext cx="6858000" cy="45720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479" y="3554104"/>
            <a:ext cx="3377133" cy="170369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4940-A916-4C8B-9648-02A2D3898F9E}" type="datetime1">
              <a:rPr lang="en-US"/>
              <a:t>11/13/2023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1">
              <a:rPr lang="en-US"/>
              <a:t>11/13/2023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440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44036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1">
              <a:rPr lang="en-US"/>
              <a:t>11/13/2023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ky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58000"/>
                </a:schemeClr>
              </a:gs>
              <a:gs pos="88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/>
          </a:p>
        </p:txBody>
      </p:sp>
      <p:sp>
        <p:nvSpPr>
          <p:cNvPr id="8" name="water3"/>
          <p:cNvSpPr/>
          <p:nvPr/>
        </p:nvSpPr>
        <p:spPr bwMode="gray">
          <a:xfrm>
            <a:off x="2552" y="6064101"/>
            <a:ext cx="12188952" cy="793899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49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9" name="water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white">
          <a:xfrm>
            <a:off x="-1425" y="6256181"/>
            <a:ext cx="12188952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water1"/>
          <p:cNvPicPr>
            <a:picLocks noChangeAspect="1"/>
          </p:cNvPicPr>
          <p:nvPr/>
        </p:nvPicPr>
        <p:blipFill rotWithShape="1"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425" y="5979395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1120" y="265176"/>
            <a:ext cx="9509759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1572768"/>
            <a:ext cx="9509760" cy="4142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41120" y="6601968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fld id="{5586B75A-687E-405C-8A0B-8D00578BA2C3}" type="datetime1">
              <a:rPr lang="en-US" smtClean="0"/>
              <a:pPr/>
              <a:t>11/13/2023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10800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cap="all" baseline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chemeClr val="accent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•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000"/>
        </a:spcBef>
        <a:buSzPct val="100000"/>
        <a:buFont typeface="Arial" pitchFamily="34" charset="0"/>
        <a:buChar char="•"/>
        <a:defRPr sz="18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6pPr>
      <a:lvl7pPr marL="192024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8pPr>
      <a:lvl9pPr marL="2240280" indent="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None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05872" y="1468314"/>
            <a:ext cx="9602789" cy="2831123"/>
          </a:xfrm>
        </p:spPr>
        <p:txBody>
          <a:bodyPr/>
          <a:lstStyle/>
          <a:p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/>
              <a:t/>
            </a:r>
            <a:br>
              <a:rPr lang="en-US" sz="5400" dirty="0"/>
            </a:b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/>
              <a:t/>
            </a:r>
            <a:br>
              <a:rPr lang="en-US" sz="5400" dirty="0"/>
            </a:b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/>
              <a:t/>
            </a:r>
            <a:br>
              <a:rPr lang="en-US" sz="5400" dirty="0"/>
            </a:br>
            <a:r>
              <a:rPr lang="en-US" sz="4800" dirty="0" smtClean="0">
                <a:solidFill>
                  <a:srgbClr val="7030A0"/>
                </a:solidFill>
              </a:rPr>
              <a:t>ATELIERUL MAGIC DE ȘTIINȚE</a:t>
            </a:r>
            <a:r>
              <a:rPr lang="en-US" sz="4800" dirty="0">
                <a:solidFill>
                  <a:srgbClr val="7030A0"/>
                </a:solidFill>
              </a:rPr>
              <a:t/>
            </a:r>
            <a:br>
              <a:rPr lang="en-US" sz="4800" dirty="0">
                <a:solidFill>
                  <a:srgbClr val="7030A0"/>
                </a:solidFill>
              </a:rPr>
            </a:br>
            <a:r>
              <a:rPr lang="en-US" dirty="0" smtClean="0"/>
              <a:t>             </a:t>
            </a:r>
            <a:r>
              <a:rPr lang="en-US" sz="3600" i="1" dirty="0" smtClean="0"/>
              <a:t>Prof. </a:t>
            </a:r>
            <a:r>
              <a:rPr lang="en-US" sz="3600" i="1" dirty="0" err="1" smtClean="0"/>
              <a:t>înv</a:t>
            </a:r>
            <a:r>
              <a:rPr lang="en-US" sz="3600" i="1" dirty="0" smtClean="0"/>
              <a:t>. </a:t>
            </a:r>
            <a:r>
              <a:rPr lang="en-US" sz="3600" i="1" dirty="0" err="1"/>
              <a:t>p</a:t>
            </a:r>
            <a:r>
              <a:rPr lang="en-US" sz="3600" i="1" dirty="0" err="1" smtClean="0"/>
              <a:t>rimar</a:t>
            </a:r>
            <a:r>
              <a:rPr lang="en-US" sz="3600" i="1" dirty="0" smtClean="0"/>
              <a:t>   TRANDAFIR ANAMARIA</a:t>
            </a:r>
            <a:br>
              <a:rPr lang="en-US" sz="3600" i="1" dirty="0" smtClean="0"/>
            </a:br>
            <a:r>
              <a:rPr lang="en-US" sz="3600" i="1" dirty="0" smtClean="0"/>
              <a:t>       </a:t>
            </a:r>
            <a:r>
              <a:rPr lang="en-US" sz="3600" i="1" dirty="0" err="1" smtClean="0"/>
              <a:t>Șc</a:t>
            </a:r>
            <a:r>
              <a:rPr lang="en-US" sz="3600" i="1" dirty="0" smtClean="0"/>
              <a:t>. </a:t>
            </a:r>
            <a:r>
              <a:rPr lang="en-US" sz="3600" i="1" dirty="0" err="1" smtClean="0"/>
              <a:t>Gimn</a:t>
            </a:r>
            <a:r>
              <a:rPr lang="en-US" sz="3600" i="1" dirty="0" smtClean="0"/>
              <a:t>. </a:t>
            </a:r>
            <a:r>
              <a:rPr lang="en-US" sz="3600" i="1" dirty="0" err="1" smtClean="0"/>
              <a:t>Nr</a:t>
            </a:r>
            <a:r>
              <a:rPr lang="en-US" sz="3600" i="1" dirty="0" smtClean="0"/>
              <a:t>. 11, </a:t>
            </a:r>
            <a:r>
              <a:rPr lang="en-US" sz="3600" i="1" dirty="0" err="1" smtClean="0"/>
              <a:t>Buzău</a:t>
            </a:r>
            <a:r>
              <a:rPr lang="en-US" sz="4000" i="1" dirty="0" smtClean="0"/>
              <a:t/>
            </a:r>
            <a:br>
              <a:rPr lang="en-US" sz="4000" i="1" dirty="0" smtClean="0"/>
            </a:br>
            <a:r>
              <a:rPr lang="en-US" sz="4000" i="1" dirty="0" smtClean="0"/>
              <a:t/>
            </a:r>
            <a:br>
              <a:rPr lang="en-US" sz="4000" i="1" dirty="0" smtClean="0"/>
            </a:br>
            <a:endParaRPr lang="en-US" sz="4000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3200" dirty="0" smtClean="0"/>
              <a:t>ABORDARE: </a:t>
            </a:r>
            <a:r>
              <a:rPr lang="en-US" sz="3200" dirty="0" smtClean="0">
                <a:solidFill>
                  <a:srgbClr val="7030A0"/>
                </a:solidFill>
              </a:rPr>
              <a:t>ȘTIAM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0390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1938" y="1572768"/>
            <a:ext cx="9408941" cy="2498070"/>
          </a:xfrm>
        </p:spPr>
        <p:txBody>
          <a:bodyPr>
            <a:normAutofit/>
          </a:bodyPr>
          <a:lstStyle/>
          <a:p>
            <a:r>
              <a:rPr lang="en-US" sz="3600" i="1" dirty="0" smtClean="0">
                <a:solidFill>
                  <a:srgbClr val="7030A0"/>
                </a:solidFill>
              </a:rPr>
              <a:t>”Ce </a:t>
            </a:r>
            <a:r>
              <a:rPr lang="en-US" sz="3600" i="1" dirty="0" err="1" smtClean="0">
                <a:solidFill>
                  <a:srgbClr val="7030A0"/>
                </a:solidFill>
              </a:rPr>
              <a:t>aud</a:t>
            </a:r>
            <a:r>
              <a:rPr lang="en-US" sz="3600" i="1" dirty="0" smtClean="0">
                <a:solidFill>
                  <a:srgbClr val="7030A0"/>
                </a:solidFill>
              </a:rPr>
              <a:t>, </a:t>
            </a:r>
            <a:r>
              <a:rPr lang="en-US" sz="3600" i="1" dirty="0" err="1" smtClean="0">
                <a:solidFill>
                  <a:srgbClr val="7030A0"/>
                </a:solidFill>
              </a:rPr>
              <a:t>uit</a:t>
            </a:r>
            <a:r>
              <a:rPr lang="en-US" sz="3600" i="1" dirty="0" smtClean="0">
                <a:solidFill>
                  <a:srgbClr val="7030A0"/>
                </a:solidFill>
              </a:rPr>
              <a:t>,</a:t>
            </a:r>
            <a:br>
              <a:rPr lang="en-US" sz="3600" i="1" dirty="0" smtClean="0">
                <a:solidFill>
                  <a:srgbClr val="7030A0"/>
                </a:solidFill>
              </a:rPr>
            </a:br>
            <a:r>
              <a:rPr lang="en-US" sz="3600" i="1" dirty="0" smtClean="0">
                <a:solidFill>
                  <a:srgbClr val="7030A0"/>
                </a:solidFill>
              </a:rPr>
              <a:t>Ce </a:t>
            </a:r>
            <a:r>
              <a:rPr lang="en-US" sz="3600" i="1" dirty="0" err="1" smtClean="0">
                <a:solidFill>
                  <a:srgbClr val="7030A0"/>
                </a:solidFill>
              </a:rPr>
              <a:t>văd</a:t>
            </a:r>
            <a:r>
              <a:rPr lang="en-US" sz="3600" i="1" dirty="0" smtClean="0">
                <a:solidFill>
                  <a:srgbClr val="7030A0"/>
                </a:solidFill>
              </a:rPr>
              <a:t>, </a:t>
            </a:r>
            <a:r>
              <a:rPr lang="en-US" sz="3600" i="1" dirty="0" err="1" smtClean="0">
                <a:solidFill>
                  <a:srgbClr val="7030A0"/>
                </a:solidFill>
              </a:rPr>
              <a:t>îmi</a:t>
            </a:r>
            <a:r>
              <a:rPr lang="en-US" sz="3600" i="1" dirty="0" smtClean="0">
                <a:solidFill>
                  <a:srgbClr val="7030A0"/>
                </a:solidFill>
              </a:rPr>
              <a:t> </a:t>
            </a:r>
            <a:r>
              <a:rPr lang="en-US" sz="3600" i="1" dirty="0" err="1" smtClean="0">
                <a:solidFill>
                  <a:srgbClr val="7030A0"/>
                </a:solidFill>
              </a:rPr>
              <a:t>amintesc</a:t>
            </a:r>
            <a:r>
              <a:rPr lang="en-US" sz="3600" i="1" dirty="0" smtClean="0">
                <a:solidFill>
                  <a:srgbClr val="7030A0"/>
                </a:solidFill>
              </a:rPr>
              <a:t/>
            </a:r>
            <a:br>
              <a:rPr lang="en-US" sz="3600" i="1" dirty="0" smtClean="0">
                <a:solidFill>
                  <a:srgbClr val="7030A0"/>
                </a:solidFill>
              </a:rPr>
            </a:br>
            <a:r>
              <a:rPr lang="en-US" sz="3600" i="1" dirty="0" smtClean="0">
                <a:solidFill>
                  <a:srgbClr val="7030A0"/>
                </a:solidFill>
              </a:rPr>
              <a:t>Ce </a:t>
            </a:r>
            <a:r>
              <a:rPr lang="en-US" sz="3600" i="1" dirty="0" err="1" smtClean="0">
                <a:solidFill>
                  <a:srgbClr val="7030A0"/>
                </a:solidFill>
              </a:rPr>
              <a:t>fac</a:t>
            </a:r>
            <a:r>
              <a:rPr lang="en-US" sz="3600" i="1" dirty="0" smtClean="0">
                <a:solidFill>
                  <a:srgbClr val="7030A0"/>
                </a:solidFill>
              </a:rPr>
              <a:t>, </a:t>
            </a:r>
            <a:r>
              <a:rPr lang="en-US" sz="3600" i="1" dirty="0" err="1" smtClean="0">
                <a:solidFill>
                  <a:srgbClr val="7030A0"/>
                </a:solidFill>
              </a:rPr>
              <a:t>înțeleg</a:t>
            </a:r>
            <a:r>
              <a:rPr lang="en-US" sz="3600" i="1" dirty="0" smtClean="0">
                <a:solidFill>
                  <a:srgbClr val="7030A0"/>
                </a:solidFill>
              </a:rPr>
              <a:t>.” Confucius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1120" y="1572768"/>
            <a:ext cx="6457657" cy="3122324"/>
          </a:xfrm>
        </p:spPr>
        <p:txBody>
          <a:bodyPr/>
          <a:lstStyle/>
          <a:p>
            <a:pPr marL="4572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745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1120" y="606669"/>
            <a:ext cx="9509759" cy="1477107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CUPRINS:</a:t>
            </a:r>
            <a:br>
              <a:rPr lang="en-US" dirty="0" smtClean="0"/>
            </a:b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        </a:t>
            </a:r>
            <a:r>
              <a:rPr lang="en-US" dirty="0" smtClean="0">
                <a:solidFill>
                  <a:srgbClr val="7030A0"/>
                </a:solidFill>
              </a:rPr>
              <a:t>EXPERIMENTE CU APĂ ȘI ULEI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1120" y="3112477"/>
            <a:ext cx="9509760" cy="2602522"/>
          </a:xfrm>
        </p:spPr>
        <p:txBody>
          <a:bodyPr/>
          <a:lstStyle/>
          <a:p>
            <a:r>
              <a:rPr lang="en-US" dirty="0" smtClean="0"/>
              <a:t>1. APA ȘI ULEIUL</a:t>
            </a:r>
          </a:p>
          <a:p>
            <a:r>
              <a:rPr lang="en-US" dirty="0" smtClean="0"/>
              <a:t>2. BULE MAGICE</a:t>
            </a:r>
          </a:p>
          <a:p>
            <a:r>
              <a:rPr lang="en-US" dirty="0" smtClean="0"/>
              <a:t>3. ARTIFICII ÎN PAHAR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868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05872" y="571501"/>
            <a:ext cx="9602789" cy="3467100"/>
          </a:xfrm>
        </p:spPr>
        <p:txBody>
          <a:bodyPr/>
          <a:lstStyle/>
          <a:p>
            <a:pPr algn="l"/>
            <a:r>
              <a:rPr lang="en-US" i="1" dirty="0" smtClean="0">
                <a:solidFill>
                  <a:srgbClr val="7030A0"/>
                </a:solidFill>
              </a:rPr>
              <a:t>SCOPUL</a:t>
            </a:r>
            <a:r>
              <a:rPr lang="en-US" dirty="0" smtClean="0"/>
              <a:t>: </a:t>
            </a:r>
            <a:r>
              <a:rPr lang="en-US" dirty="0" err="1" smtClean="0"/>
              <a:t>îmbogățirea</a:t>
            </a:r>
            <a:r>
              <a:rPr lang="en-US" dirty="0" smtClean="0"/>
              <a:t> </a:t>
            </a:r>
            <a:r>
              <a:rPr lang="en-US" dirty="0" err="1" smtClean="0"/>
              <a:t>cunoștințelor</a:t>
            </a:r>
            <a:r>
              <a:rPr lang="en-US" dirty="0" smtClean="0"/>
              <a:t> </a:t>
            </a:r>
            <a:r>
              <a:rPr lang="en-US" dirty="0" err="1" smtClean="0"/>
              <a:t>copiilor</a:t>
            </a:r>
            <a:r>
              <a:rPr lang="en-US" dirty="0" smtClean="0"/>
              <a:t> </a:t>
            </a:r>
            <a:r>
              <a:rPr lang="en-US" dirty="0" err="1" smtClean="0"/>
              <a:t>referitoare</a:t>
            </a:r>
            <a:r>
              <a:rPr lang="en-US" dirty="0" smtClean="0"/>
              <a:t> la </a:t>
            </a:r>
            <a:r>
              <a:rPr lang="en-US" dirty="0" err="1" smtClean="0"/>
              <a:t>densitatea</a:t>
            </a:r>
            <a:r>
              <a:rPr lang="en-US" dirty="0" smtClean="0"/>
              <a:t> </a:t>
            </a:r>
            <a:r>
              <a:rPr lang="en-US" dirty="0" err="1" smtClean="0"/>
              <a:t>anumitor</a:t>
            </a:r>
            <a:r>
              <a:rPr lang="en-US" dirty="0" smtClean="0"/>
              <a:t> </a:t>
            </a:r>
            <a:r>
              <a:rPr lang="en-US" dirty="0" err="1" smtClean="0"/>
              <a:t>lichide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0450" y="4451838"/>
            <a:ext cx="9601200" cy="1315915"/>
          </a:xfrm>
        </p:spPr>
        <p:txBody>
          <a:bodyPr/>
          <a:lstStyle/>
          <a:p>
            <a:pPr algn="l"/>
            <a:r>
              <a:rPr lang="en-US" dirty="0" err="1" smtClean="0">
                <a:solidFill>
                  <a:srgbClr val="7030A0"/>
                </a:solidFill>
              </a:rPr>
              <a:t>Densitate</a:t>
            </a:r>
            <a:r>
              <a:rPr lang="en-US" dirty="0" smtClean="0"/>
              <a:t>: cu </a:t>
            </a:r>
            <a:r>
              <a:rPr lang="en-US" dirty="0" err="1" smtClean="0"/>
              <a:t>părțile</a:t>
            </a:r>
            <a:r>
              <a:rPr lang="en-US" dirty="0" smtClean="0"/>
              <a:t> </a:t>
            </a:r>
            <a:r>
              <a:rPr lang="en-US" dirty="0" err="1" smtClean="0"/>
              <a:t>componente</a:t>
            </a:r>
            <a:r>
              <a:rPr lang="en-US" dirty="0" smtClean="0"/>
              <a:t> </a:t>
            </a:r>
            <a:r>
              <a:rPr lang="en-US" dirty="0" err="1" smtClean="0"/>
              <a:t>strâns</a:t>
            </a:r>
            <a:r>
              <a:rPr lang="en-US" dirty="0" smtClean="0"/>
              <a:t> unite.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697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MATERIALE NECESARE: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Apă</a:t>
            </a:r>
            <a:r>
              <a:rPr lang="en-US" dirty="0" smtClean="0"/>
              <a:t>;</a:t>
            </a:r>
          </a:p>
          <a:p>
            <a:r>
              <a:rPr lang="en-US" dirty="0" err="1" smtClean="0"/>
              <a:t>Ulei</a:t>
            </a:r>
            <a:r>
              <a:rPr lang="en-US" dirty="0" smtClean="0"/>
              <a:t>;</a:t>
            </a:r>
          </a:p>
          <a:p>
            <a:r>
              <a:rPr lang="en-US" dirty="0" err="1" smtClean="0"/>
              <a:t>Pahare</a:t>
            </a:r>
            <a:r>
              <a:rPr lang="en-US" dirty="0" smtClean="0"/>
              <a:t> </a:t>
            </a:r>
            <a:r>
              <a:rPr lang="en-US" dirty="0" err="1" smtClean="0"/>
              <a:t>transparente</a:t>
            </a:r>
            <a:r>
              <a:rPr lang="en-US" dirty="0" smtClean="0"/>
              <a:t>;</a:t>
            </a:r>
          </a:p>
          <a:p>
            <a:r>
              <a:rPr lang="en-US" dirty="0" smtClean="0"/>
              <a:t>Tempera;</a:t>
            </a:r>
          </a:p>
          <a:p>
            <a:r>
              <a:rPr lang="en-US" dirty="0" smtClean="0"/>
              <a:t>Colorant </a:t>
            </a:r>
            <a:r>
              <a:rPr lang="en-US" dirty="0" err="1" smtClean="0"/>
              <a:t>alimentar</a:t>
            </a:r>
            <a:r>
              <a:rPr lang="en-US" dirty="0" smtClean="0"/>
              <a:t> </a:t>
            </a:r>
            <a:r>
              <a:rPr lang="en-US" dirty="0" err="1" smtClean="0"/>
              <a:t>pe</a:t>
            </a:r>
            <a:r>
              <a:rPr lang="en-US" dirty="0" smtClean="0"/>
              <a:t> </a:t>
            </a:r>
            <a:r>
              <a:rPr lang="en-US" dirty="0" err="1" smtClean="0"/>
              <a:t>bază</a:t>
            </a:r>
            <a:r>
              <a:rPr lang="en-US" dirty="0" smtClean="0"/>
              <a:t> de </a:t>
            </a:r>
            <a:r>
              <a:rPr lang="en-US" dirty="0" err="1" smtClean="0"/>
              <a:t>apă</a:t>
            </a:r>
            <a:r>
              <a:rPr lang="en-US" dirty="0" smtClean="0"/>
              <a:t>;</a:t>
            </a:r>
          </a:p>
          <a:p>
            <a:r>
              <a:rPr lang="en-US" dirty="0" err="1" smtClean="0"/>
              <a:t>Pensulă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Linguriță</a:t>
            </a:r>
            <a:r>
              <a:rPr lang="en-US" dirty="0" smtClean="0"/>
              <a:t>;</a:t>
            </a:r>
          </a:p>
          <a:p>
            <a:r>
              <a:rPr lang="en-US" dirty="0" err="1" smtClean="0"/>
              <a:t>Tabletă</a:t>
            </a:r>
            <a:r>
              <a:rPr lang="en-US" dirty="0" smtClean="0"/>
              <a:t> </a:t>
            </a:r>
            <a:r>
              <a:rPr lang="en-US" dirty="0" err="1" smtClean="0"/>
              <a:t>efervescentă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994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ETAPE DE LUCRU: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1120" y="2488222"/>
            <a:ext cx="9509760" cy="3226777"/>
          </a:xfrm>
        </p:spPr>
        <p:txBody>
          <a:bodyPr/>
          <a:lstStyle/>
          <a:p>
            <a:r>
              <a:rPr lang="en-US" dirty="0" smtClean="0"/>
              <a:t>Se </a:t>
            </a:r>
            <a:r>
              <a:rPr lang="en-US" dirty="0" err="1" smtClean="0"/>
              <a:t>adaugă</a:t>
            </a:r>
            <a:r>
              <a:rPr lang="en-US" dirty="0" smtClean="0"/>
              <a:t> </a:t>
            </a:r>
            <a:r>
              <a:rPr lang="en-US" dirty="0" err="1" smtClean="0"/>
              <a:t>apă</a:t>
            </a:r>
            <a:r>
              <a:rPr lang="en-US" dirty="0" smtClean="0"/>
              <a:t> </a:t>
            </a:r>
            <a:r>
              <a:rPr lang="en-US" dirty="0" err="1" smtClean="0"/>
              <a:t>într</a:t>
            </a:r>
            <a:r>
              <a:rPr lang="en-US" dirty="0" smtClean="0"/>
              <a:t> un </a:t>
            </a:r>
            <a:r>
              <a:rPr lang="en-US" dirty="0" err="1" smtClean="0"/>
              <a:t>pahar</a:t>
            </a:r>
            <a:r>
              <a:rPr lang="en-US" dirty="0" smtClean="0"/>
              <a:t> transparent.</a:t>
            </a:r>
          </a:p>
          <a:p>
            <a:r>
              <a:rPr lang="en-US" dirty="0" smtClean="0"/>
              <a:t>Se </a:t>
            </a:r>
            <a:r>
              <a:rPr lang="en-US" dirty="0" err="1" smtClean="0"/>
              <a:t>toarnă</a:t>
            </a:r>
            <a:r>
              <a:rPr lang="en-US" dirty="0" smtClean="0"/>
              <a:t> </a:t>
            </a:r>
            <a:r>
              <a:rPr lang="en-US" dirty="0" err="1" smtClean="0"/>
              <a:t>ulei</a:t>
            </a:r>
            <a:r>
              <a:rPr lang="en-US" dirty="0" smtClean="0"/>
              <a:t>. </a:t>
            </a:r>
            <a:r>
              <a:rPr lang="en-US" dirty="0" err="1" smtClean="0"/>
              <a:t>Uleiul</a:t>
            </a:r>
            <a:r>
              <a:rPr lang="en-US" dirty="0" smtClean="0"/>
              <a:t>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mai</a:t>
            </a:r>
            <a:r>
              <a:rPr lang="en-US" dirty="0" smtClean="0"/>
              <a:t> </a:t>
            </a:r>
            <a:r>
              <a:rPr lang="en-US" dirty="0" err="1" smtClean="0"/>
              <a:t>ușor</a:t>
            </a:r>
            <a:r>
              <a:rPr lang="en-US" dirty="0" smtClean="0"/>
              <a:t> </a:t>
            </a:r>
            <a:r>
              <a:rPr lang="en-US" dirty="0" err="1" smtClean="0"/>
              <a:t>decât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, de </a:t>
            </a:r>
            <a:r>
              <a:rPr lang="en-US" dirty="0" err="1" smtClean="0"/>
              <a:t>aceea</a:t>
            </a:r>
            <a:r>
              <a:rPr lang="en-US" dirty="0" smtClean="0"/>
              <a:t> se </a:t>
            </a:r>
            <a:r>
              <a:rPr lang="en-US" dirty="0" err="1" smtClean="0"/>
              <a:t>ridică</a:t>
            </a:r>
            <a:r>
              <a:rPr lang="en-US" dirty="0" smtClean="0"/>
              <a:t> </a:t>
            </a:r>
            <a:r>
              <a:rPr lang="en-US" dirty="0" err="1" smtClean="0"/>
              <a:t>întotdeuna</a:t>
            </a:r>
            <a:r>
              <a:rPr lang="en-US" dirty="0" smtClean="0"/>
              <a:t> </a:t>
            </a:r>
            <a:r>
              <a:rPr lang="en-US" dirty="0" err="1" smtClean="0"/>
              <a:t>deasupra</a:t>
            </a:r>
            <a:r>
              <a:rPr lang="en-US" dirty="0" smtClean="0"/>
              <a:t> </a:t>
            </a:r>
            <a:r>
              <a:rPr lang="en-US" dirty="0" err="1" smtClean="0"/>
              <a:t>ei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66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APA + ULEI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669" y="1573213"/>
            <a:ext cx="4141787" cy="4141787"/>
          </a:xfr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268" y="1573213"/>
            <a:ext cx="3106340" cy="4141787"/>
          </a:xfrm>
        </p:spPr>
      </p:pic>
    </p:spTree>
    <p:extLst>
      <p:ext uri="{BB962C8B-B14F-4D97-AF65-F5344CB8AC3E}">
        <p14:creationId xmlns:p14="http://schemas.microsoft.com/office/powerpoint/2010/main" val="95725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BULE MAGICE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Am pus </a:t>
            </a:r>
            <a:r>
              <a:rPr lang="en-US" dirty="0" err="1" smtClean="0"/>
              <a:t>apă</a:t>
            </a:r>
            <a:r>
              <a:rPr lang="en-US" dirty="0" smtClean="0"/>
              <a:t> </a:t>
            </a:r>
            <a:r>
              <a:rPr lang="en-US" dirty="0" err="1" smtClean="0"/>
              <a:t>în</a:t>
            </a:r>
            <a:r>
              <a:rPr lang="en-US" dirty="0" smtClean="0"/>
              <a:t> 3 </a:t>
            </a:r>
            <a:r>
              <a:rPr lang="en-US" dirty="0" err="1" smtClean="0"/>
              <a:t>pahare</a:t>
            </a:r>
            <a:r>
              <a:rPr lang="en-US" dirty="0" smtClean="0"/>
              <a:t> </a:t>
            </a:r>
            <a:r>
              <a:rPr lang="en-US" dirty="0" err="1" smtClean="0"/>
              <a:t>transparente</a:t>
            </a:r>
            <a:r>
              <a:rPr lang="en-US" dirty="0"/>
              <a:t> </a:t>
            </a:r>
            <a:r>
              <a:rPr lang="en-US" dirty="0" err="1" smtClean="0"/>
              <a:t>și</a:t>
            </a:r>
            <a:r>
              <a:rPr lang="en-US" dirty="0" smtClean="0"/>
              <a:t> </a:t>
            </a:r>
            <a:r>
              <a:rPr lang="en-US" dirty="0" err="1" smtClean="0"/>
              <a:t>apoi</a:t>
            </a:r>
            <a:r>
              <a:rPr lang="en-US" dirty="0" smtClean="0"/>
              <a:t> am </a:t>
            </a:r>
            <a:r>
              <a:rPr lang="en-US" dirty="0" err="1" smtClean="0"/>
              <a:t>adăugat</a:t>
            </a:r>
            <a:r>
              <a:rPr lang="en-US" dirty="0" smtClean="0"/>
              <a:t> </a:t>
            </a:r>
            <a:r>
              <a:rPr lang="en-US" dirty="0" err="1" smtClean="0"/>
              <a:t>acuarele</a:t>
            </a:r>
            <a:r>
              <a:rPr lang="en-US" dirty="0" smtClean="0"/>
              <a:t>: am </a:t>
            </a:r>
            <a:r>
              <a:rPr lang="en-US" dirty="0" err="1" smtClean="0"/>
              <a:t>început</a:t>
            </a:r>
            <a:r>
              <a:rPr lang="en-US" dirty="0" smtClean="0"/>
              <a:t> cu </a:t>
            </a:r>
            <a:r>
              <a:rPr lang="en-US" dirty="0" err="1" smtClean="0"/>
              <a:t>galben</a:t>
            </a:r>
            <a:r>
              <a:rPr lang="en-US" dirty="0" smtClean="0"/>
              <a:t>, </a:t>
            </a:r>
            <a:r>
              <a:rPr lang="en-US" dirty="0" err="1" smtClean="0"/>
              <a:t>albastru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roșu</a:t>
            </a:r>
            <a:r>
              <a:rPr lang="en-US" dirty="0" smtClean="0"/>
              <a:t>. Cu o </a:t>
            </a:r>
            <a:r>
              <a:rPr lang="en-US" dirty="0" err="1" smtClean="0"/>
              <a:t>pensulă</a:t>
            </a:r>
            <a:r>
              <a:rPr lang="en-US" dirty="0" smtClean="0"/>
              <a:t>, am </a:t>
            </a:r>
            <a:r>
              <a:rPr lang="en-US" dirty="0" err="1" smtClean="0"/>
              <a:t>amestecat</a:t>
            </a:r>
            <a:r>
              <a:rPr lang="en-US" dirty="0" smtClean="0"/>
              <a:t> </a:t>
            </a:r>
            <a:r>
              <a:rPr lang="en-US" dirty="0" err="1" smtClean="0"/>
              <a:t>culoarea</a:t>
            </a:r>
            <a:r>
              <a:rPr lang="en-US" dirty="0" smtClean="0"/>
              <a:t> </a:t>
            </a:r>
            <a:r>
              <a:rPr lang="en-US" dirty="0" err="1" smtClean="0"/>
              <a:t>și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a </a:t>
            </a:r>
            <a:r>
              <a:rPr lang="en-US" dirty="0" err="1" smtClean="0"/>
              <a:t>devenit</a:t>
            </a:r>
            <a:r>
              <a:rPr lang="en-US" dirty="0" smtClean="0"/>
              <a:t> </a:t>
            </a:r>
            <a:r>
              <a:rPr lang="en-US" dirty="0" err="1" smtClean="0"/>
              <a:t>colorată</a:t>
            </a:r>
            <a:r>
              <a:rPr lang="en-US" dirty="0" smtClean="0"/>
              <a:t> (</a:t>
            </a:r>
            <a:r>
              <a:rPr lang="en-US" dirty="0" err="1" smtClean="0"/>
              <a:t>după</a:t>
            </a:r>
            <a:r>
              <a:rPr lang="en-US" dirty="0" smtClean="0"/>
              <a:t> </a:t>
            </a:r>
            <a:r>
              <a:rPr lang="en-US" dirty="0" err="1" smtClean="0"/>
              <a:t>fiecare</a:t>
            </a:r>
            <a:r>
              <a:rPr lang="en-US" dirty="0" smtClean="0"/>
              <a:t> </a:t>
            </a:r>
            <a:r>
              <a:rPr lang="en-US" dirty="0" err="1" smtClean="0"/>
              <a:t>culoare</a:t>
            </a:r>
            <a:r>
              <a:rPr lang="en-US" dirty="0" smtClean="0"/>
              <a:t> am </a:t>
            </a:r>
            <a:r>
              <a:rPr lang="en-US" dirty="0" err="1" smtClean="0"/>
              <a:t>clătit</a:t>
            </a:r>
            <a:r>
              <a:rPr lang="en-US" dirty="0" smtClean="0"/>
              <a:t> </a:t>
            </a:r>
            <a:r>
              <a:rPr lang="en-US" dirty="0" err="1" smtClean="0"/>
              <a:t>pensula</a:t>
            </a:r>
            <a:r>
              <a:rPr lang="en-US" dirty="0" smtClean="0"/>
              <a:t>). Am </a:t>
            </a:r>
            <a:r>
              <a:rPr lang="en-US" dirty="0" err="1" smtClean="0"/>
              <a:t>obținut</a:t>
            </a:r>
            <a:r>
              <a:rPr lang="en-US" dirty="0" smtClean="0"/>
              <a:t> </a:t>
            </a:r>
            <a:r>
              <a:rPr lang="en-US" dirty="0" err="1" smtClean="0"/>
              <a:t>culoarea</a:t>
            </a:r>
            <a:r>
              <a:rPr lang="en-US" dirty="0" smtClean="0"/>
              <a:t> </a:t>
            </a:r>
            <a:r>
              <a:rPr lang="en-US" dirty="0" err="1" smtClean="0"/>
              <a:t>galben</a:t>
            </a:r>
            <a:r>
              <a:rPr lang="en-US" dirty="0" smtClean="0"/>
              <a:t>, </a:t>
            </a:r>
            <a:r>
              <a:rPr lang="en-US" dirty="0" err="1" smtClean="0"/>
              <a:t>albastru</a:t>
            </a:r>
            <a:r>
              <a:rPr lang="en-US" dirty="0" smtClean="0"/>
              <a:t> </a:t>
            </a:r>
            <a:r>
              <a:rPr lang="en-US" dirty="0" err="1" smtClean="0"/>
              <a:t>și</a:t>
            </a:r>
            <a:r>
              <a:rPr lang="en-US" dirty="0" smtClean="0"/>
              <a:t> </a:t>
            </a:r>
            <a:r>
              <a:rPr lang="en-US" dirty="0" err="1" smtClean="0"/>
              <a:t>apoi</a:t>
            </a:r>
            <a:r>
              <a:rPr lang="en-US" dirty="0" smtClean="0"/>
              <a:t> </a:t>
            </a:r>
            <a:r>
              <a:rPr lang="en-US" dirty="0" err="1" smtClean="0"/>
              <a:t>roșu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Într</a:t>
            </a:r>
            <a:r>
              <a:rPr lang="en-US" dirty="0" smtClean="0"/>
              <a:t> un alt </a:t>
            </a:r>
            <a:r>
              <a:rPr lang="en-US" dirty="0" err="1" smtClean="0"/>
              <a:t>pahar</a:t>
            </a:r>
            <a:r>
              <a:rPr lang="en-US" dirty="0" smtClean="0"/>
              <a:t>, am </a:t>
            </a:r>
            <a:r>
              <a:rPr lang="en-US" dirty="0" err="1" smtClean="0"/>
              <a:t>folosit</a:t>
            </a:r>
            <a:r>
              <a:rPr lang="en-US" dirty="0" smtClean="0"/>
              <a:t> </a:t>
            </a:r>
            <a:r>
              <a:rPr lang="en-US" dirty="0" err="1" smtClean="0"/>
              <a:t>unul</a:t>
            </a:r>
            <a:r>
              <a:rPr lang="en-US" dirty="0" smtClean="0"/>
              <a:t> cu </a:t>
            </a:r>
            <a:r>
              <a:rPr lang="en-US" dirty="0" err="1" smtClean="0"/>
              <a:t>picior</a:t>
            </a:r>
            <a:r>
              <a:rPr lang="en-US" dirty="0" smtClean="0"/>
              <a:t>, am </a:t>
            </a:r>
            <a:r>
              <a:rPr lang="en-US" dirty="0" err="1" smtClean="0"/>
              <a:t>adăugat</a:t>
            </a:r>
            <a:r>
              <a:rPr lang="en-US" dirty="0" smtClean="0"/>
              <a:t> </a:t>
            </a:r>
            <a:r>
              <a:rPr lang="en-US" dirty="0" err="1" smtClean="0"/>
              <a:t>ulei</a:t>
            </a:r>
            <a:r>
              <a:rPr lang="en-US" dirty="0" smtClean="0"/>
              <a:t>, cam </a:t>
            </a:r>
            <a:r>
              <a:rPr lang="en-US" dirty="0" err="1" smtClean="0"/>
              <a:t>trei</a:t>
            </a:r>
            <a:r>
              <a:rPr lang="en-US" dirty="0" smtClean="0"/>
              <a:t> </a:t>
            </a:r>
            <a:r>
              <a:rPr lang="en-US" dirty="0" err="1" smtClean="0"/>
              <a:t>sferturi</a:t>
            </a:r>
            <a:r>
              <a:rPr lang="en-US" dirty="0" smtClean="0"/>
              <a:t> de </a:t>
            </a:r>
            <a:r>
              <a:rPr lang="en-US" dirty="0" err="1" smtClean="0"/>
              <a:t>pahar</a:t>
            </a:r>
            <a:r>
              <a:rPr lang="en-US" dirty="0" smtClean="0"/>
              <a:t>. Cu o </a:t>
            </a:r>
            <a:r>
              <a:rPr lang="en-US" dirty="0" err="1" smtClean="0"/>
              <a:t>linguriță</a:t>
            </a:r>
            <a:r>
              <a:rPr lang="en-US" dirty="0" smtClean="0"/>
              <a:t> am </a:t>
            </a:r>
            <a:r>
              <a:rPr lang="en-US" dirty="0" err="1" smtClean="0"/>
              <a:t>început</a:t>
            </a:r>
            <a:r>
              <a:rPr lang="en-US" dirty="0" smtClean="0"/>
              <a:t> </a:t>
            </a:r>
            <a:r>
              <a:rPr lang="en-US" dirty="0" err="1" smtClean="0"/>
              <a:t>să</a:t>
            </a:r>
            <a:r>
              <a:rPr lang="en-US" dirty="0" smtClean="0"/>
              <a:t> </a:t>
            </a:r>
            <a:r>
              <a:rPr lang="en-US" dirty="0" err="1" smtClean="0"/>
              <a:t>adaug</a:t>
            </a:r>
            <a:r>
              <a:rPr lang="en-US" dirty="0" smtClean="0"/>
              <a:t> </a:t>
            </a:r>
            <a:r>
              <a:rPr lang="en-US" dirty="0" err="1" smtClean="0"/>
              <a:t>apă</a:t>
            </a:r>
            <a:r>
              <a:rPr lang="en-US" dirty="0" smtClean="0"/>
              <a:t> </a:t>
            </a:r>
            <a:r>
              <a:rPr lang="en-US" dirty="0" err="1" smtClean="0"/>
              <a:t>colorată</a:t>
            </a:r>
            <a:r>
              <a:rPr lang="en-US" dirty="0" smtClean="0"/>
              <a:t>. </a:t>
            </a:r>
            <a:r>
              <a:rPr lang="en-US" dirty="0" err="1" smtClean="0"/>
              <a:t>Copiii</a:t>
            </a:r>
            <a:r>
              <a:rPr lang="en-US" dirty="0" smtClean="0"/>
              <a:t> au </a:t>
            </a:r>
            <a:r>
              <a:rPr lang="en-US" dirty="0" err="1" smtClean="0"/>
              <a:t>putut</a:t>
            </a:r>
            <a:r>
              <a:rPr lang="en-US" dirty="0" smtClean="0"/>
              <a:t> </a:t>
            </a:r>
            <a:r>
              <a:rPr lang="en-US" dirty="0" err="1" smtClean="0"/>
              <a:t>observa</a:t>
            </a:r>
            <a:r>
              <a:rPr lang="en-US" dirty="0" smtClean="0"/>
              <a:t> cum s au format </a:t>
            </a:r>
            <a:r>
              <a:rPr lang="en-US" dirty="0" err="1" smtClean="0"/>
              <a:t>biluțe</a:t>
            </a:r>
            <a:r>
              <a:rPr lang="en-US" dirty="0" smtClean="0"/>
              <a:t> </a:t>
            </a:r>
            <a:r>
              <a:rPr lang="en-US" dirty="0" err="1" smtClean="0"/>
              <a:t>colorate</a:t>
            </a:r>
            <a:r>
              <a:rPr lang="en-US" dirty="0" smtClean="0"/>
              <a:t>. </a:t>
            </a:r>
            <a:r>
              <a:rPr lang="en-US" dirty="0" err="1" smtClean="0"/>
              <a:t>Rând</a:t>
            </a:r>
            <a:r>
              <a:rPr lang="en-US" dirty="0" smtClean="0"/>
              <a:t> </a:t>
            </a:r>
            <a:r>
              <a:rPr lang="en-US" dirty="0" err="1" smtClean="0"/>
              <a:t>pe</a:t>
            </a:r>
            <a:r>
              <a:rPr lang="en-US" dirty="0" smtClean="0"/>
              <a:t> </a:t>
            </a:r>
            <a:r>
              <a:rPr lang="en-US" dirty="0" err="1" smtClean="0"/>
              <a:t>rând</a:t>
            </a:r>
            <a:r>
              <a:rPr lang="en-US" dirty="0" smtClean="0"/>
              <a:t>, </a:t>
            </a:r>
            <a:r>
              <a:rPr lang="en-US" dirty="0" err="1" smtClean="0"/>
              <a:t>i</a:t>
            </a:r>
            <a:r>
              <a:rPr lang="en-US" dirty="0" smtClean="0"/>
              <a:t> am </a:t>
            </a:r>
            <a:r>
              <a:rPr lang="en-US" dirty="0" err="1" smtClean="0"/>
              <a:t>lăsat</a:t>
            </a:r>
            <a:r>
              <a:rPr lang="en-US" dirty="0" smtClean="0"/>
              <a:t> </a:t>
            </a:r>
            <a:r>
              <a:rPr lang="en-US" dirty="0" err="1" smtClean="0"/>
              <a:t>pe</a:t>
            </a:r>
            <a:r>
              <a:rPr lang="en-US" dirty="0" smtClean="0"/>
              <a:t> </a:t>
            </a:r>
            <a:r>
              <a:rPr lang="en-US" dirty="0" err="1" smtClean="0"/>
              <a:t>toți</a:t>
            </a:r>
            <a:r>
              <a:rPr lang="en-US" dirty="0" smtClean="0"/>
              <a:t> </a:t>
            </a:r>
            <a:r>
              <a:rPr lang="en-US" dirty="0" err="1" smtClean="0"/>
              <a:t>să</a:t>
            </a:r>
            <a:r>
              <a:rPr lang="en-US" dirty="0" smtClean="0"/>
              <a:t> </a:t>
            </a:r>
            <a:r>
              <a:rPr lang="en-US" dirty="0" err="1" smtClean="0"/>
              <a:t>vină</a:t>
            </a:r>
            <a:r>
              <a:rPr lang="en-US" dirty="0" smtClean="0"/>
              <a:t> </a:t>
            </a:r>
            <a:r>
              <a:rPr lang="en-US" dirty="0" err="1" smtClean="0"/>
              <a:t>să</a:t>
            </a:r>
            <a:r>
              <a:rPr lang="en-US" dirty="0" smtClean="0"/>
              <a:t> </a:t>
            </a:r>
            <a:r>
              <a:rPr lang="en-US" dirty="0" err="1" smtClean="0"/>
              <a:t>adauge</a:t>
            </a:r>
            <a:r>
              <a:rPr lang="en-US" dirty="0" smtClean="0"/>
              <a:t> </a:t>
            </a:r>
            <a:r>
              <a:rPr lang="en-US" dirty="0" err="1" smtClean="0"/>
              <a:t>apă</a:t>
            </a:r>
            <a:r>
              <a:rPr lang="en-US" dirty="0" smtClean="0"/>
              <a:t> </a:t>
            </a:r>
            <a:r>
              <a:rPr lang="en-US" dirty="0" err="1" smtClean="0"/>
              <a:t>colorată</a:t>
            </a:r>
            <a:r>
              <a:rPr lang="en-US" dirty="0" smtClean="0"/>
              <a:t> </a:t>
            </a:r>
            <a:r>
              <a:rPr lang="en-US" dirty="0" err="1" smtClean="0"/>
              <a:t>spre</a:t>
            </a:r>
            <a:r>
              <a:rPr lang="en-US" dirty="0" smtClean="0"/>
              <a:t> a </a:t>
            </a:r>
            <a:r>
              <a:rPr lang="en-US" dirty="0" err="1" smtClean="0"/>
              <a:t>vedea</a:t>
            </a:r>
            <a:r>
              <a:rPr lang="en-US" dirty="0" smtClean="0"/>
              <a:t> de </a:t>
            </a:r>
            <a:r>
              <a:rPr lang="en-US" dirty="0" err="1" smtClean="0"/>
              <a:t>aproape</a:t>
            </a:r>
            <a:r>
              <a:rPr lang="en-US" dirty="0" smtClean="0"/>
              <a:t> </a:t>
            </a:r>
            <a:r>
              <a:rPr lang="en-US" dirty="0" err="1" smtClean="0"/>
              <a:t>biluțele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că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mai</a:t>
            </a:r>
            <a:r>
              <a:rPr lang="en-US" dirty="0" smtClean="0"/>
              <a:t> </a:t>
            </a:r>
            <a:r>
              <a:rPr lang="en-US" dirty="0" err="1" smtClean="0"/>
              <a:t>grea</a:t>
            </a:r>
            <a:r>
              <a:rPr lang="en-US" dirty="0" smtClean="0"/>
              <a:t>, </a:t>
            </a:r>
            <a:r>
              <a:rPr lang="en-US" dirty="0" err="1" smtClean="0"/>
              <a:t>picăturile</a:t>
            </a:r>
            <a:r>
              <a:rPr lang="en-US" dirty="0" smtClean="0"/>
              <a:t> de </a:t>
            </a:r>
            <a:r>
              <a:rPr lang="en-US" dirty="0" err="1" smtClean="0"/>
              <a:t>apă</a:t>
            </a:r>
            <a:r>
              <a:rPr lang="en-US" dirty="0" smtClean="0"/>
              <a:t> </a:t>
            </a:r>
            <a:r>
              <a:rPr lang="en-US" dirty="0" err="1" smtClean="0"/>
              <a:t>colorată</a:t>
            </a:r>
            <a:r>
              <a:rPr lang="en-US" dirty="0" smtClean="0"/>
              <a:t> s au </a:t>
            </a:r>
            <a:r>
              <a:rPr lang="en-US" dirty="0" err="1" smtClean="0"/>
              <a:t>depus</a:t>
            </a:r>
            <a:r>
              <a:rPr lang="en-US" dirty="0" smtClean="0"/>
              <a:t> </a:t>
            </a:r>
            <a:r>
              <a:rPr lang="en-US" dirty="0" err="1" smtClean="0"/>
              <a:t>pe</a:t>
            </a:r>
            <a:r>
              <a:rPr lang="en-US" dirty="0" smtClean="0"/>
              <a:t> parte de </a:t>
            </a:r>
            <a:r>
              <a:rPr lang="en-US" dirty="0" err="1" smtClean="0"/>
              <a:t>jos</a:t>
            </a:r>
            <a:r>
              <a:rPr lang="en-US" dirty="0" smtClean="0"/>
              <a:t> a </a:t>
            </a:r>
            <a:r>
              <a:rPr lang="en-US" dirty="0" err="1" smtClean="0"/>
              <a:t>paharului</a:t>
            </a:r>
            <a:r>
              <a:rPr lang="en-US" dirty="0" smtClean="0"/>
              <a:t>. </a:t>
            </a:r>
            <a:r>
              <a:rPr lang="en-US" dirty="0" err="1" smtClean="0"/>
              <a:t>Uleiul</a:t>
            </a:r>
            <a:r>
              <a:rPr lang="en-US" dirty="0" smtClean="0"/>
              <a:t>, </a:t>
            </a:r>
            <a:r>
              <a:rPr lang="en-US" dirty="0" err="1" smtClean="0"/>
              <a:t>fiind</a:t>
            </a:r>
            <a:r>
              <a:rPr lang="en-US" dirty="0" smtClean="0"/>
              <a:t> </a:t>
            </a:r>
            <a:r>
              <a:rPr lang="en-US" dirty="0" err="1" smtClean="0"/>
              <a:t>mai</a:t>
            </a:r>
            <a:r>
              <a:rPr lang="en-US" dirty="0" smtClean="0"/>
              <a:t> </a:t>
            </a:r>
            <a:r>
              <a:rPr lang="en-US" dirty="0" err="1" smtClean="0"/>
              <a:t>ușor</a:t>
            </a:r>
            <a:r>
              <a:rPr lang="en-US" dirty="0" smtClean="0"/>
              <a:t>, a </a:t>
            </a:r>
            <a:r>
              <a:rPr lang="en-US" dirty="0" err="1" smtClean="0"/>
              <a:t>rămas</a:t>
            </a:r>
            <a:r>
              <a:rPr lang="en-US" dirty="0" smtClean="0"/>
              <a:t> la </a:t>
            </a:r>
            <a:r>
              <a:rPr lang="en-US" dirty="0" err="1" smtClean="0"/>
              <a:t>suprafața</a:t>
            </a:r>
            <a:r>
              <a:rPr lang="en-US" dirty="0" smtClean="0"/>
              <a:t> </a:t>
            </a:r>
            <a:r>
              <a:rPr lang="en-US" dirty="0" err="1" smtClean="0"/>
              <a:t>apei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După</a:t>
            </a:r>
            <a:r>
              <a:rPr lang="en-US" dirty="0" smtClean="0"/>
              <a:t> un </a:t>
            </a:r>
            <a:r>
              <a:rPr lang="en-US" dirty="0" err="1" smtClean="0"/>
              <a:t>timp</a:t>
            </a:r>
            <a:r>
              <a:rPr lang="en-US" dirty="0" smtClean="0"/>
              <a:t>, </a:t>
            </a:r>
            <a:r>
              <a:rPr lang="en-US" dirty="0" err="1" smtClean="0"/>
              <a:t>biluțele</a:t>
            </a:r>
            <a:r>
              <a:rPr lang="en-US" dirty="0" smtClean="0"/>
              <a:t> </a:t>
            </a:r>
            <a:r>
              <a:rPr lang="en-US" dirty="0" err="1" smtClean="0"/>
              <a:t>noastre</a:t>
            </a:r>
            <a:r>
              <a:rPr lang="en-US" dirty="0" smtClean="0"/>
              <a:t> </a:t>
            </a:r>
            <a:r>
              <a:rPr lang="en-US" dirty="0" err="1" smtClean="0"/>
              <a:t>colorate</a:t>
            </a:r>
            <a:r>
              <a:rPr lang="en-US" dirty="0" smtClean="0"/>
              <a:t> s au unit </a:t>
            </a:r>
            <a:r>
              <a:rPr lang="en-US" dirty="0" err="1" smtClean="0"/>
              <a:t>și</a:t>
            </a:r>
            <a:r>
              <a:rPr lang="en-US" dirty="0" smtClean="0"/>
              <a:t> au format o masa </a:t>
            </a:r>
            <a:r>
              <a:rPr lang="en-US" dirty="0" err="1" smtClean="0"/>
              <a:t>densă</a:t>
            </a:r>
            <a:r>
              <a:rPr lang="en-US" dirty="0" smtClean="0"/>
              <a:t>, mov.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64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Copiii</a:t>
            </a:r>
            <a:r>
              <a:rPr lang="en-US" dirty="0" smtClean="0"/>
              <a:t> </a:t>
            </a:r>
            <a:r>
              <a:rPr lang="en-US" dirty="0" err="1" smtClean="0"/>
              <a:t>bucuroși</a:t>
            </a:r>
            <a:r>
              <a:rPr lang="en-US" dirty="0" smtClean="0"/>
              <a:t>, </a:t>
            </a:r>
            <a:r>
              <a:rPr lang="en-US" dirty="0" err="1" smtClean="0"/>
              <a:t>dar</a:t>
            </a:r>
            <a:r>
              <a:rPr lang="en-US" dirty="0" smtClean="0"/>
              <a:t> </a:t>
            </a:r>
            <a:r>
              <a:rPr lang="en-US" dirty="0" err="1" smtClean="0"/>
              <a:t>ușor</a:t>
            </a:r>
            <a:r>
              <a:rPr lang="en-US" dirty="0" smtClean="0"/>
              <a:t> </a:t>
            </a:r>
            <a:r>
              <a:rPr lang="en-US" dirty="0" err="1" smtClean="0"/>
              <a:t>temători</a:t>
            </a:r>
            <a:r>
              <a:rPr lang="en-US" dirty="0" smtClean="0"/>
              <a:t>… </a:t>
            </a:r>
            <a:r>
              <a:rPr lang="en-US" dirty="0" smtClean="0">
                <a:sym typeface="Wingdings" panose="05000000000000000000" pitchFamily="2" charset="2"/>
              </a:rPr>
              <a:t>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286" y="1573212"/>
            <a:ext cx="3106340" cy="4141787"/>
          </a:xfr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14" y="1573212"/>
            <a:ext cx="3106340" cy="4141787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144" y="1573212"/>
            <a:ext cx="3122735" cy="4163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38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Tot </a:t>
            </a:r>
            <a:r>
              <a:rPr lang="en-US" dirty="0" err="1" smtClean="0"/>
              <a:t>întrebau</a:t>
            </a:r>
            <a:r>
              <a:rPr lang="en-US" dirty="0" smtClean="0"/>
              <a:t>: ”</a:t>
            </a:r>
            <a:r>
              <a:rPr lang="en-US" dirty="0" err="1" smtClean="0"/>
              <a:t>când</a:t>
            </a:r>
            <a:r>
              <a:rPr lang="en-US" dirty="0" smtClean="0"/>
              <a:t> </a:t>
            </a:r>
            <a:r>
              <a:rPr lang="en-US" dirty="0" err="1" smtClean="0"/>
              <a:t>explodează</a:t>
            </a:r>
            <a:r>
              <a:rPr lang="en-US" dirty="0" smtClean="0"/>
              <a:t>?” </a:t>
            </a:r>
            <a:r>
              <a:rPr lang="en-US" dirty="0" smtClean="0">
                <a:sym typeface="Wingdings" panose="05000000000000000000" pitchFamily="2" charset="2"/>
              </a:rPr>
              <a:t>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669" y="1573213"/>
            <a:ext cx="4141787" cy="4141787"/>
          </a:xfr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44" y="1573213"/>
            <a:ext cx="4141787" cy="4141787"/>
          </a:xfrm>
        </p:spPr>
      </p:pic>
    </p:spTree>
    <p:extLst>
      <p:ext uri="{BB962C8B-B14F-4D97-AF65-F5344CB8AC3E}">
        <p14:creationId xmlns:p14="http://schemas.microsoft.com/office/powerpoint/2010/main" val="210147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Un final…</a:t>
            </a:r>
            <a:r>
              <a:rPr lang="en-US" dirty="0" err="1" smtClean="0"/>
              <a:t>mov</a:t>
            </a:r>
            <a:r>
              <a:rPr lang="en-US" dirty="0" smtClean="0"/>
              <a:t>… </a:t>
            </a:r>
            <a:r>
              <a:rPr lang="en-US" dirty="0" smtClean="0">
                <a:sym typeface="Wingdings" panose="05000000000000000000" pitchFamily="2" charset="2"/>
              </a:rPr>
              <a:t>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9563" y="1573213"/>
            <a:ext cx="3106340" cy="4264880"/>
          </a:xfr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483" y="1573213"/>
            <a:ext cx="4141787" cy="4141787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153" y="1573212"/>
            <a:ext cx="3131527" cy="4141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26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ARTIFICII ÎN PAHAR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Într</a:t>
            </a:r>
            <a:r>
              <a:rPr lang="en-US" dirty="0" smtClean="0"/>
              <a:t> un </a:t>
            </a:r>
            <a:r>
              <a:rPr lang="en-US" dirty="0" err="1" smtClean="0"/>
              <a:t>pahar</a:t>
            </a:r>
            <a:r>
              <a:rPr lang="en-US" dirty="0" smtClean="0"/>
              <a:t> transparent am </a:t>
            </a:r>
            <a:r>
              <a:rPr lang="en-US" dirty="0" err="1" smtClean="0"/>
              <a:t>adăugat</a:t>
            </a:r>
            <a:r>
              <a:rPr lang="en-US" dirty="0" smtClean="0"/>
              <a:t> </a:t>
            </a:r>
            <a:r>
              <a:rPr lang="en-US" dirty="0" err="1" smtClean="0"/>
              <a:t>ulei</a:t>
            </a:r>
            <a:r>
              <a:rPr lang="en-US" dirty="0" smtClean="0"/>
              <a:t>, cam 3 </a:t>
            </a:r>
            <a:r>
              <a:rPr lang="en-US" dirty="0" err="1" smtClean="0"/>
              <a:t>sferturi</a:t>
            </a:r>
            <a:r>
              <a:rPr lang="en-US" dirty="0" smtClean="0"/>
              <a:t> din </a:t>
            </a:r>
            <a:r>
              <a:rPr lang="en-US" dirty="0" err="1" smtClean="0"/>
              <a:t>pahar</a:t>
            </a:r>
            <a:r>
              <a:rPr lang="en-US" dirty="0" smtClean="0"/>
              <a:t>. </a:t>
            </a:r>
            <a:r>
              <a:rPr lang="en-US" dirty="0" err="1" smtClean="0"/>
              <a:t>În</a:t>
            </a:r>
            <a:r>
              <a:rPr lang="en-US" dirty="0" smtClean="0"/>
              <a:t> alt </a:t>
            </a:r>
            <a:r>
              <a:rPr lang="en-US" dirty="0" err="1" smtClean="0"/>
              <a:t>pahar</a:t>
            </a:r>
            <a:r>
              <a:rPr lang="en-US" dirty="0" smtClean="0"/>
              <a:t> am </a:t>
            </a:r>
            <a:r>
              <a:rPr lang="en-US" dirty="0" err="1" smtClean="0"/>
              <a:t>dizolvat</a:t>
            </a:r>
            <a:r>
              <a:rPr lang="en-US" dirty="0" smtClean="0"/>
              <a:t> colorant </a:t>
            </a:r>
            <a:r>
              <a:rPr lang="en-US" dirty="0" err="1" smtClean="0"/>
              <a:t>alimentar</a:t>
            </a:r>
            <a:r>
              <a:rPr lang="en-US" dirty="0" smtClean="0"/>
              <a:t> (</a:t>
            </a:r>
            <a:r>
              <a:rPr lang="en-US" dirty="0" err="1" smtClean="0"/>
              <a:t>roșu</a:t>
            </a:r>
            <a:r>
              <a:rPr lang="en-US" dirty="0" smtClean="0"/>
              <a:t>) </a:t>
            </a:r>
            <a:r>
              <a:rPr lang="en-US" dirty="0" err="1" smtClean="0"/>
              <a:t>pe</a:t>
            </a:r>
            <a:r>
              <a:rPr lang="en-US" dirty="0" smtClean="0"/>
              <a:t> </a:t>
            </a:r>
            <a:r>
              <a:rPr lang="en-US" dirty="0" err="1" smtClean="0"/>
              <a:t>bază</a:t>
            </a:r>
            <a:r>
              <a:rPr lang="en-US" dirty="0" smtClean="0"/>
              <a:t> de </a:t>
            </a:r>
            <a:r>
              <a:rPr lang="en-US" dirty="0" err="1" smtClean="0"/>
              <a:t>apă</a:t>
            </a:r>
            <a:r>
              <a:rPr lang="en-US" dirty="0"/>
              <a:t>.</a:t>
            </a:r>
            <a:endParaRPr lang="en-US" dirty="0" smtClean="0"/>
          </a:p>
          <a:p>
            <a:r>
              <a:rPr lang="en-US" dirty="0" smtClean="0"/>
              <a:t>Am </a:t>
            </a:r>
            <a:r>
              <a:rPr lang="en-US" dirty="0" err="1" smtClean="0"/>
              <a:t>adăugat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colorată</a:t>
            </a:r>
            <a:r>
              <a:rPr lang="en-US" dirty="0" smtClean="0"/>
              <a:t> </a:t>
            </a:r>
            <a:r>
              <a:rPr lang="en-US" dirty="0" err="1" smtClean="0"/>
              <a:t>peste</a:t>
            </a:r>
            <a:r>
              <a:rPr lang="en-US" dirty="0" smtClean="0"/>
              <a:t> </a:t>
            </a:r>
            <a:r>
              <a:rPr lang="en-US" dirty="0" err="1" smtClean="0"/>
              <a:t>ulei</a:t>
            </a:r>
            <a:r>
              <a:rPr lang="en-US" dirty="0"/>
              <a:t> </a:t>
            </a:r>
            <a:r>
              <a:rPr lang="en-US" dirty="0" err="1" smtClean="0"/>
              <a:t>și</a:t>
            </a:r>
            <a:r>
              <a:rPr lang="en-US" dirty="0" smtClean="0"/>
              <a:t> am </a:t>
            </a:r>
            <a:r>
              <a:rPr lang="en-US" dirty="0" err="1" smtClean="0"/>
              <a:t>așteptat</a:t>
            </a:r>
            <a:r>
              <a:rPr lang="en-US" dirty="0" smtClean="0"/>
              <a:t> </a:t>
            </a:r>
            <a:r>
              <a:rPr lang="en-US" dirty="0" err="1" smtClean="0"/>
              <a:t>să</a:t>
            </a:r>
            <a:r>
              <a:rPr lang="en-US" dirty="0" smtClean="0"/>
              <a:t> se </a:t>
            </a:r>
            <a:r>
              <a:rPr lang="en-US" dirty="0" err="1" smtClean="0"/>
              <a:t>depună</a:t>
            </a:r>
            <a:r>
              <a:rPr lang="en-US" dirty="0" smtClean="0"/>
              <a:t> un </a:t>
            </a:r>
            <a:r>
              <a:rPr lang="en-US" dirty="0" err="1" smtClean="0"/>
              <a:t>strat</a:t>
            </a:r>
            <a:r>
              <a:rPr lang="en-US" dirty="0" smtClean="0"/>
              <a:t> </a:t>
            </a:r>
            <a:r>
              <a:rPr lang="en-US" dirty="0" err="1" smtClean="0"/>
              <a:t>mai</a:t>
            </a:r>
            <a:r>
              <a:rPr lang="en-US" dirty="0" smtClean="0"/>
              <a:t> </a:t>
            </a:r>
            <a:r>
              <a:rPr lang="en-US" dirty="0" err="1" smtClean="0"/>
              <a:t>gros</a:t>
            </a:r>
            <a:r>
              <a:rPr lang="en-US" dirty="0" smtClean="0"/>
              <a:t> </a:t>
            </a:r>
            <a:r>
              <a:rPr lang="en-US" dirty="0" err="1" smtClean="0"/>
              <a:t>pe</a:t>
            </a:r>
            <a:r>
              <a:rPr lang="en-US" dirty="0" smtClean="0"/>
              <a:t> </a:t>
            </a:r>
            <a:r>
              <a:rPr lang="en-US" dirty="0" err="1" smtClean="0"/>
              <a:t>fundul</a:t>
            </a:r>
            <a:r>
              <a:rPr lang="en-US" dirty="0" smtClean="0"/>
              <a:t> </a:t>
            </a:r>
            <a:r>
              <a:rPr lang="en-US" dirty="0" err="1" smtClean="0"/>
              <a:t>paharului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Apoi</a:t>
            </a:r>
            <a:r>
              <a:rPr lang="en-US" dirty="0" smtClean="0"/>
              <a:t> am pus </a:t>
            </a:r>
            <a:r>
              <a:rPr lang="en-US" dirty="0" err="1" smtClean="0"/>
              <a:t>pastila</a:t>
            </a:r>
            <a:r>
              <a:rPr lang="en-US" dirty="0" smtClean="0"/>
              <a:t> </a:t>
            </a:r>
            <a:r>
              <a:rPr lang="en-US" dirty="0" err="1" smtClean="0"/>
              <a:t>efervescentă</a:t>
            </a:r>
            <a:r>
              <a:rPr lang="en-US" dirty="0" smtClean="0"/>
              <a:t> </a:t>
            </a:r>
            <a:r>
              <a:rPr lang="en-US" dirty="0" err="1" smtClean="0"/>
              <a:t>și</a:t>
            </a:r>
            <a:r>
              <a:rPr lang="en-US" dirty="0" smtClean="0"/>
              <a:t> </a:t>
            </a:r>
            <a:r>
              <a:rPr lang="en-US" dirty="0" err="1" smtClean="0"/>
              <a:t>astfel</a:t>
            </a:r>
            <a:r>
              <a:rPr lang="en-US" dirty="0" smtClean="0"/>
              <a:t> am </a:t>
            </a:r>
            <a:r>
              <a:rPr lang="en-US" dirty="0" err="1" smtClean="0"/>
              <a:t>obținut</a:t>
            </a:r>
            <a:r>
              <a:rPr lang="en-US" dirty="0" smtClean="0"/>
              <a:t>…</a:t>
            </a:r>
            <a:r>
              <a:rPr lang="en-US" dirty="0" err="1" smtClean="0"/>
              <a:t>artificii</a:t>
            </a:r>
            <a:r>
              <a:rPr lang="en-US" dirty="0" smtClean="0"/>
              <a:t>!</a:t>
            </a:r>
          </a:p>
          <a:p>
            <a:r>
              <a:rPr lang="en-US" dirty="0" smtClean="0"/>
              <a:t>La </a:t>
            </a:r>
            <a:r>
              <a:rPr lang="en-US" dirty="0" err="1" smtClean="0"/>
              <a:t>fel</a:t>
            </a:r>
            <a:r>
              <a:rPr lang="en-US" dirty="0" smtClean="0"/>
              <a:t> am </a:t>
            </a:r>
            <a:r>
              <a:rPr lang="en-US" dirty="0" err="1" smtClean="0"/>
              <a:t>procedat</a:t>
            </a:r>
            <a:r>
              <a:rPr lang="en-US" dirty="0" smtClean="0"/>
              <a:t> </a:t>
            </a:r>
            <a:r>
              <a:rPr lang="en-US" dirty="0" err="1" smtClean="0"/>
              <a:t>și</a:t>
            </a:r>
            <a:r>
              <a:rPr lang="en-US" dirty="0" smtClean="0"/>
              <a:t> </a:t>
            </a:r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colorantul</a:t>
            </a:r>
            <a:r>
              <a:rPr lang="en-US" dirty="0" smtClean="0"/>
              <a:t> </a:t>
            </a:r>
            <a:r>
              <a:rPr lang="en-US" dirty="0" err="1" smtClean="0"/>
              <a:t>negru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968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Ușor</a:t>
            </a:r>
            <a:r>
              <a:rPr lang="en-US" dirty="0" smtClean="0"/>
              <a:t>, </a:t>
            </a:r>
            <a:r>
              <a:rPr lang="en-US" dirty="0" err="1" smtClean="0"/>
              <a:t>ușor</a:t>
            </a:r>
            <a:r>
              <a:rPr lang="en-US" dirty="0" smtClean="0"/>
              <a:t>…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1393" y="1573213"/>
            <a:ext cx="3106340" cy="4141787"/>
          </a:xfr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268" y="1573213"/>
            <a:ext cx="3106340" cy="4141787"/>
          </a:xfrm>
        </p:spPr>
      </p:pic>
    </p:spTree>
    <p:extLst>
      <p:ext uri="{BB962C8B-B14F-4D97-AF65-F5344CB8AC3E}">
        <p14:creationId xmlns:p14="http://schemas.microsoft.com/office/powerpoint/2010/main" val="256497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Scurt</a:t>
            </a:r>
            <a:r>
              <a:rPr lang="en-US" dirty="0" smtClean="0"/>
              <a:t> video…</a:t>
            </a:r>
            <a:endParaRPr lang="en-US" dirty="0"/>
          </a:p>
        </p:txBody>
      </p:sp>
      <p:pic>
        <p:nvPicPr>
          <p:cNvPr id="5" name="Colorant negru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93963" y="1573213"/>
            <a:ext cx="7204075" cy="4141787"/>
          </a:xfrm>
        </p:spPr>
      </p:pic>
    </p:spTree>
    <p:extLst>
      <p:ext uri="{BB962C8B-B14F-4D97-AF65-F5344CB8AC3E}">
        <p14:creationId xmlns:p14="http://schemas.microsoft.com/office/powerpoint/2010/main" val="113089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0" mute="1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CE AU ÎNVĂȚAT COPIII?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1120" y="2743200"/>
            <a:ext cx="9509760" cy="2971800"/>
          </a:xfrm>
        </p:spPr>
        <p:txBody>
          <a:bodyPr/>
          <a:lstStyle/>
          <a:p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și</a:t>
            </a:r>
            <a:r>
              <a:rPr lang="en-US" dirty="0" smtClean="0"/>
              <a:t> </a:t>
            </a:r>
            <a:r>
              <a:rPr lang="en-US" dirty="0" err="1" smtClean="0"/>
              <a:t>uleiul</a:t>
            </a:r>
            <a:r>
              <a:rPr lang="en-US" dirty="0" smtClean="0"/>
              <a:t> nu se </a:t>
            </a:r>
            <a:r>
              <a:rPr lang="en-US" dirty="0" err="1" smtClean="0"/>
              <a:t>amestecă</a:t>
            </a:r>
            <a:r>
              <a:rPr lang="en-US" dirty="0" smtClean="0"/>
              <a:t>, </a:t>
            </a:r>
            <a:r>
              <a:rPr lang="en-US" dirty="0" err="1" smtClean="0"/>
              <a:t>în</a:t>
            </a:r>
            <a:r>
              <a:rPr lang="en-US" dirty="0" smtClean="0"/>
              <a:t> </a:t>
            </a:r>
            <a:r>
              <a:rPr lang="en-US" dirty="0" err="1" smtClean="0"/>
              <a:t>schimb</a:t>
            </a:r>
            <a:r>
              <a:rPr lang="en-US" dirty="0" smtClean="0"/>
              <a:t> se </a:t>
            </a:r>
            <a:r>
              <a:rPr lang="en-US" dirty="0" err="1" smtClean="0"/>
              <a:t>vor</a:t>
            </a:r>
            <a:r>
              <a:rPr lang="en-US" dirty="0" smtClean="0"/>
              <a:t> produce </a:t>
            </a:r>
            <a:r>
              <a:rPr lang="en-US" dirty="0" err="1" smtClean="0"/>
              <a:t>efecte</a:t>
            </a:r>
            <a:r>
              <a:rPr lang="en-US" dirty="0" smtClean="0"/>
              <a:t> </a:t>
            </a:r>
            <a:r>
              <a:rPr lang="en-US" dirty="0" err="1" smtClean="0"/>
              <a:t>spectaculoase</a:t>
            </a:r>
            <a:r>
              <a:rPr lang="en-US" dirty="0" smtClean="0"/>
              <a:t>. </a:t>
            </a:r>
          </a:p>
          <a:p>
            <a:r>
              <a:rPr lang="en-US" dirty="0" smtClean="0"/>
              <a:t>De </a:t>
            </a:r>
            <a:r>
              <a:rPr lang="en-US" dirty="0" err="1" smtClean="0"/>
              <a:t>ce</a:t>
            </a:r>
            <a:r>
              <a:rPr lang="en-US" dirty="0" smtClean="0"/>
              <a:t> se </a:t>
            </a:r>
            <a:r>
              <a:rPr lang="en-US" dirty="0" err="1" smtClean="0"/>
              <a:t>întâmplă</a:t>
            </a:r>
            <a:r>
              <a:rPr lang="en-US" dirty="0" smtClean="0"/>
              <a:t> </a:t>
            </a:r>
            <a:r>
              <a:rPr lang="en-US" dirty="0" err="1" smtClean="0"/>
              <a:t>așa</a:t>
            </a:r>
            <a:r>
              <a:rPr lang="en-US" dirty="0" smtClean="0"/>
              <a:t>? </a:t>
            </a:r>
            <a:r>
              <a:rPr lang="en-US" dirty="0" err="1" smtClean="0"/>
              <a:t>Uleiul</a:t>
            </a:r>
            <a:r>
              <a:rPr lang="en-US" dirty="0" smtClean="0"/>
              <a:t> </a:t>
            </a:r>
            <a:r>
              <a:rPr lang="en-US" dirty="0" err="1" smtClean="0"/>
              <a:t>și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nu se pot </a:t>
            </a:r>
            <a:r>
              <a:rPr lang="en-US" dirty="0" err="1" smtClean="0"/>
              <a:t>amesteca</a:t>
            </a:r>
            <a:r>
              <a:rPr lang="en-US" dirty="0" smtClean="0"/>
              <a:t> din </a:t>
            </a:r>
            <a:r>
              <a:rPr lang="en-US" dirty="0" err="1" smtClean="0"/>
              <a:t>cauză</a:t>
            </a:r>
            <a:r>
              <a:rPr lang="en-US" dirty="0" smtClean="0"/>
              <a:t> </a:t>
            </a:r>
            <a:r>
              <a:rPr lang="en-US" dirty="0" err="1" smtClean="0"/>
              <a:t>că</a:t>
            </a:r>
            <a:r>
              <a:rPr lang="en-US" dirty="0" smtClean="0"/>
              <a:t> </a:t>
            </a:r>
            <a:r>
              <a:rPr lang="en-US" dirty="0" err="1" smtClean="0"/>
              <a:t>moleculele</a:t>
            </a:r>
            <a:r>
              <a:rPr lang="en-US" dirty="0" smtClean="0"/>
              <a:t> de </a:t>
            </a:r>
            <a:r>
              <a:rPr lang="en-US" dirty="0" err="1" smtClean="0"/>
              <a:t>apă</a:t>
            </a:r>
            <a:r>
              <a:rPr lang="en-US" dirty="0" smtClean="0"/>
              <a:t> </a:t>
            </a:r>
            <a:r>
              <a:rPr lang="en-US" dirty="0" err="1" smtClean="0"/>
              <a:t>sunt</a:t>
            </a:r>
            <a:r>
              <a:rPr lang="en-US" dirty="0" smtClean="0"/>
              <a:t> </a:t>
            </a:r>
            <a:r>
              <a:rPr lang="en-US" dirty="0" err="1" smtClean="0"/>
              <a:t>mai</a:t>
            </a:r>
            <a:r>
              <a:rPr lang="en-US" dirty="0" smtClean="0"/>
              <a:t> </a:t>
            </a:r>
            <a:r>
              <a:rPr lang="en-US" dirty="0" err="1" smtClean="0"/>
              <a:t>atrase</a:t>
            </a:r>
            <a:r>
              <a:rPr lang="en-US" dirty="0" smtClean="0"/>
              <a:t> </a:t>
            </a:r>
            <a:r>
              <a:rPr lang="en-US" dirty="0" err="1" smtClean="0"/>
              <a:t>unele</a:t>
            </a:r>
            <a:r>
              <a:rPr lang="en-US" dirty="0" smtClean="0"/>
              <a:t> de </a:t>
            </a:r>
            <a:r>
              <a:rPr lang="en-US" dirty="0" err="1" smtClean="0"/>
              <a:t>altele</a:t>
            </a:r>
            <a:r>
              <a:rPr lang="en-US" dirty="0" smtClean="0"/>
              <a:t> </a:t>
            </a:r>
            <a:r>
              <a:rPr lang="en-US" dirty="0" err="1" smtClean="0"/>
              <a:t>decât</a:t>
            </a:r>
            <a:r>
              <a:rPr lang="en-US" dirty="0" smtClean="0"/>
              <a:t> de </a:t>
            </a:r>
            <a:r>
              <a:rPr lang="en-US" dirty="0" err="1" smtClean="0"/>
              <a:t>moleculele</a:t>
            </a:r>
            <a:r>
              <a:rPr lang="en-US" dirty="0" smtClean="0"/>
              <a:t> de </a:t>
            </a:r>
            <a:r>
              <a:rPr lang="en-US" dirty="0" err="1" smtClean="0"/>
              <a:t>ulei</a:t>
            </a:r>
            <a:r>
              <a:rPr lang="en-US" dirty="0" smtClean="0"/>
              <a:t>.</a:t>
            </a:r>
          </a:p>
          <a:p>
            <a:pPr marL="45720" indent="0">
              <a:buNone/>
            </a:pPr>
            <a:endParaRPr lang="en-US" dirty="0"/>
          </a:p>
          <a:p>
            <a:pPr marL="45720" indent="0">
              <a:buNone/>
            </a:pPr>
            <a:endParaRPr lang="en-US" dirty="0" smtClean="0"/>
          </a:p>
          <a:p>
            <a:pPr marL="4572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                                                                SFÂRȘIT.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58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cean 16x9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cean painting presentation (widescreen).potx" id="{7D8F5DB3-F878-46D5-AF2D-2DD5B7369221}" vid="{9251DF30-C224-466C-9BFA-3064FAD55731}"/>
    </a:ext>
  </a:extLst>
</a:theme>
</file>

<file path=ppt/theme/theme2.xml><?xml version="1.0" encoding="utf-8"?>
<a:theme xmlns:a="http://schemas.openxmlformats.org/drawingml/2006/main" name="Office Them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 painting presentation (widescreen)</Template>
  <TotalTime>106</TotalTime>
  <Words>484</Words>
  <Application>Microsoft Office PowerPoint</Application>
  <PresentationFormat>Widescreen</PresentationFormat>
  <Paragraphs>45</Paragraphs>
  <Slides>15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Georgia</vt:lpstr>
      <vt:lpstr>Wingdings</vt:lpstr>
      <vt:lpstr>Ocean 16x9</vt:lpstr>
      <vt:lpstr>       ATELIERUL MAGIC DE ȘTIINȚE              Prof. înv. primar   TRANDAFIR ANAMARIA        Șc. Gimn. Nr. 11, Buzău  </vt:lpstr>
      <vt:lpstr>”Ce aud, uit, Ce văd, îmi amintesc Ce fac, înțeleg.” Confucius</vt:lpstr>
      <vt:lpstr> CUPRINS:           EXPERIMENTE CU APĂ ȘI ULEI</vt:lpstr>
      <vt:lpstr>SCOPUL: îmbogățirea cunoștințelor copiilor referitoare la densitatea anumitor lichide</vt:lpstr>
      <vt:lpstr>MATERIALE NECESARE:</vt:lpstr>
      <vt:lpstr>ETAPE DE LUCRU:</vt:lpstr>
      <vt:lpstr>     APA + ULEI</vt:lpstr>
      <vt:lpstr>BULE MAGICE</vt:lpstr>
      <vt:lpstr>Copiii bucuroși, dar ușor temători… </vt:lpstr>
      <vt:lpstr>Tot întrebau: ”când explodează?” </vt:lpstr>
      <vt:lpstr>Un final…mov… </vt:lpstr>
      <vt:lpstr>ARTIFICII ÎN PAHAR</vt:lpstr>
      <vt:lpstr>Ușor, ușor…</vt:lpstr>
      <vt:lpstr>Scurt video…</vt:lpstr>
      <vt:lpstr>     CE AU ÎNVĂȚAT COPIII?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ATELIERUL MAGIC DE ȘTIINȚE              Prof. înv. primar   TRANDAFIR ANAMARIA Șc. Gimn. Nr. 11, Buzău ”Ce aud, uit, Ce văd, îmi amintesc Ce fac, înțeleg.” Confucius</dc:title>
  <dc:creator>Home</dc:creator>
  <cp:lastModifiedBy>Home</cp:lastModifiedBy>
  <cp:revision>12</cp:revision>
  <dcterms:created xsi:type="dcterms:W3CDTF">2023-11-13T16:16:21Z</dcterms:created>
  <dcterms:modified xsi:type="dcterms:W3CDTF">2023-11-13T18:02:29Z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