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69" r:id="rId5"/>
    <p:sldId id="270" r:id="rId6"/>
    <p:sldId id="271" r:id="rId7"/>
    <p:sldId id="272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DA573-3AEA-44F4-97EE-7387DB64356E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AB95E-9F0D-49B5-8E58-DCEA81703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383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DA573-3AEA-44F4-97EE-7387DB64356E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AB95E-9F0D-49B5-8E58-DCEA81703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661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DA573-3AEA-44F4-97EE-7387DB64356E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AB95E-9F0D-49B5-8E58-DCEA81703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55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DA573-3AEA-44F4-97EE-7387DB64356E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AB95E-9F0D-49B5-8E58-DCEA81703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815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DA573-3AEA-44F4-97EE-7387DB64356E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AB95E-9F0D-49B5-8E58-DCEA81703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736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DA573-3AEA-44F4-97EE-7387DB64356E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AB95E-9F0D-49B5-8E58-DCEA81703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643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DA573-3AEA-44F4-97EE-7387DB64356E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AB95E-9F0D-49B5-8E58-DCEA81703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52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DA573-3AEA-44F4-97EE-7387DB64356E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AB95E-9F0D-49B5-8E58-DCEA81703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50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DA573-3AEA-44F4-97EE-7387DB64356E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AB95E-9F0D-49B5-8E58-DCEA81703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240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DA573-3AEA-44F4-97EE-7387DB64356E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AB95E-9F0D-49B5-8E58-DCEA81703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46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DA573-3AEA-44F4-97EE-7387DB64356E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AB95E-9F0D-49B5-8E58-DCEA81703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447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1DA573-3AEA-44F4-97EE-7387DB64356E}" type="datetimeFigureOut">
              <a:rPr lang="en-US" smtClean="0"/>
              <a:t>3/11/2019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0AB95E-9F0D-49B5-8E58-DCEA81703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567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49" name="Picture 1" descr="Description: Imagini pentru zana primavara imagin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8576"/>
            <a:ext cx="9143999" cy="6797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4114800" y="742950"/>
            <a:ext cx="4781550" cy="12573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en-US" sz="3600" b="1" kern="10" spc="0" dirty="0" smtClean="0">
                <a:ln w="9525">
                  <a:solidFill>
                    <a:srgbClr val="1F497D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/>
                <a:latin typeface="Comic Sans MS"/>
              </a:rPr>
              <a:t>PROVOCĂRILE</a:t>
            </a:r>
          </a:p>
          <a:p>
            <a:pPr algn="ctr" rtl="0">
              <a:buNone/>
            </a:pPr>
            <a:r>
              <a:rPr lang="en-US" sz="3600" b="1" kern="10" spc="0" dirty="0" smtClean="0">
                <a:ln w="9525">
                  <a:solidFill>
                    <a:srgbClr val="1F497D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/>
                <a:latin typeface="Comic Sans MS"/>
              </a:rPr>
              <a:t>PRIMĂVERII</a:t>
            </a:r>
            <a:endParaRPr lang="en-US" sz="3600" b="1" kern="10" spc="0" dirty="0">
              <a:ln w="9525">
                <a:solidFill>
                  <a:srgbClr val="1F497D"/>
                </a:solidFill>
                <a:round/>
                <a:headEnd/>
                <a:tailEnd/>
              </a:ln>
              <a:solidFill>
                <a:srgbClr val="00B050"/>
              </a:solidFill>
              <a:effectLst/>
              <a:latin typeface="Comic Sans MS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770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45" name="Picture 3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92" y="457201"/>
            <a:ext cx="8723708" cy="6222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691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8686800" cy="6443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3088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8" name="Picture 1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1"/>
            <a:ext cx="8839200" cy="6142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1521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01638"/>
            <a:ext cx="8610600" cy="6053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522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1" y="228600"/>
            <a:ext cx="8917540" cy="857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555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59" y="152400"/>
            <a:ext cx="8798662" cy="8459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055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76225"/>
            <a:ext cx="8757252" cy="632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5706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" y="192574"/>
            <a:ext cx="8729663" cy="6555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682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15" y="381000"/>
            <a:ext cx="8930786" cy="610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838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930093" cy="6409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6184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991600" cy="6512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614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82" y="204787"/>
            <a:ext cx="8892218" cy="6567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9006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92" y="155575"/>
            <a:ext cx="8843133" cy="655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5050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5" y="71437"/>
            <a:ext cx="8804275" cy="663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3685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1" y="228599"/>
            <a:ext cx="8915400" cy="6400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3305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797122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217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054852"/>
            <a:ext cx="7986712" cy="5115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2911" y="228600"/>
            <a:ext cx="2272489" cy="2762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3997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2</Words>
  <Application>Microsoft Office PowerPoint</Application>
  <PresentationFormat>On-screen Show (4:3)</PresentationFormat>
  <Paragraphs>2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9</cp:revision>
  <dcterms:created xsi:type="dcterms:W3CDTF">2019-03-11T14:20:28Z</dcterms:created>
  <dcterms:modified xsi:type="dcterms:W3CDTF">2019-03-11T19:42:05Z</dcterms:modified>
</cp:coreProperties>
</file>