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-78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1232a3d05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1232a3d05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a28ee037af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a28ee037af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a28ee037af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a28ee037af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a28ee037af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a28ee037af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a28ee037af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a28ee037af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a28ee037af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a28ee037af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a28ee037af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a28ee037af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a28ee037af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a28ee037af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a28ee037af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a28ee037af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a28ee037af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a28ee037af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a28ee037af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a28ee037af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57300" y="503350"/>
            <a:ext cx="88713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JOC  DIDACTIC MATEMATIC</a:t>
            </a:r>
            <a:endParaRPr sz="4800" b="1"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440425" y="1950450"/>
            <a:ext cx="60402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793150" y="1942650"/>
            <a:ext cx="68895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9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COMPUNEREA NUMĂRULUI  7</a:t>
            </a:r>
            <a:endParaRPr sz="2900" b="1"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059100" y="3659700"/>
            <a:ext cx="60402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/>
              <a:t>ÎNVĂȚĂTOR ⁚</a:t>
            </a:r>
            <a:endParaRPr sz="2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/>
              <a:t>VOICU MARILENA</a:t>
            </a:r>
            <a:endParaRPr sz="2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/>
              <a:t>ȘCOALA GIMNAZIALĂ NR 11 BUZĂU</a:t>
            </a:r>
            <a:endParaRPr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086775" y="790650"/>
            <a:ext cx="4904576" cy="4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421250" y="21708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2003600" y="11173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2879550" y="1896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4153975" y="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554225" y="31545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979275" y="12235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5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477725" y="2025425"/>
            <a:ext cx="665525" cy="8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6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086775" y="790650"/>
            <a:ext cx="4904576" cy="4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982775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711925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441075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8254050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325825" y="39316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072275" y="38896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887775" y="38896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6"/>
          <p:cNvPicPr preferRelativeResize="0"/>
          <p:nvPr/>
        </p:nvPicPr>
        <p:blipFill>
          <a:blip r:embed="rId5"/>
          <a:stretch>
            <a:fillRect/>
          </a:stretch>
        </p:blipFill>
        <p:spPr>
          <a:xfrm>
            <a:off x="1292425" y="3303175"/>
            <a:ext cx="962849" cy="127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7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086775" y="790650"/>
            <a:ext cx="4904576" cy="4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159100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711925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441075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8254050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325825" y="39316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072275" y="38896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7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887775" y="3889675"/>
            <a:ext cx="665525" cy="8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086775" y="790650"/>
            <a:ext cx="4904576" cy="4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159100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909225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465850" y="302005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253500" y="302005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860625" y="38219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670000" y="38219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8097500" y="3020050"/>
            <a:ext cx="665525" cy="8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19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086775" y="790650"/>
            <a:ext cx="4904576" cy="4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159100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909225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441075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8254050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421250" y="382675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072275" y="38896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9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887775" y="3889675"/>
            <a:ext cx="665525" cy="8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0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086775" y="790650"/>
            <a:ext cx="4904576" cy="4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0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159100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0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909225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0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441075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0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8254050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0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421250" y="382675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0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2280075" y="382675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0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887775" y="3889675"/>
            <a:ext cx="665525" cy="8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1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086775" y="790650"/>
            <a:ext cx="4904576" cy="4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1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159100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1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909225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1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289800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1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740225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1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718675" y="37743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1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640425" y="37743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1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839150" y="3208800"/>
            <a:ext cx="665525" cy="8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22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086775" y="790650"/>
            <a:ext cx="4904576" cy="4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384550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2160175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62425" y="39316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6702075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421250" y="39316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2206675" y="39316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2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562425" y="3129775"/>
            <a:ext cx="665525" cy="8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3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086775" y="790650"/>
            <a:ext cx="4904576" cy="43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945150" y="30878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753975" y="30878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36325" y="3826750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945150" y="44884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945150" y="37323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753975" y="373237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3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136325" y="3087825"/>
            <a:ext cx="665525" cy="80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3"/>
          <p:cNvPicPr preferRelativeResize="0"/>
          <p:nvPr/>
        </p:nvPicPr>
        <p:blipFill>
          <a:blip r:embed="rId5"/>
          <a:stretch>
            <a:fillRect/>
          </a:stretch>
        </p:blipFill>
        <p:spPr>
          <a:xfrm>
            <a:off x="6629925" y="3257525"/>
            <a:ext cx="962849" cy="127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81901" cy="212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4"/>
          <p:cNvPicPr preferRelativeResize="0"/>
          <p:nvPr/>
        </p:nvPicPr>
        <p:blipFill rotWithShape="1">
          <a:blip r:embed="rId3"/>
          <a:srcRect l="7940" t="4440" r="-7940" b="-4439"/>
          <a:stretch>
            <a:fillRect/>
          </a:stretch>
        </p:blipFill>
        <p:spPr>
          <a:xfrm>
            <a:off x="2438450" y="69225"/>
            <a:ext cx="1981901" cy="212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625150" y="0"/>
            <a:ext cx="1981901" cy="212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6906225" y="0"/>
            <a:ext cx="1981901" cy="212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0" y="3018975"/>
            <a:ext cx="1981901" cy="212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2240575" y="3018975"/>
            <a:ext cx="1981901" cy="212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4673375" y="3018975"/>
            <a:ext cx="1981901" cy="212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24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7162100" y="3018975"/>
            <a:ext cx="1981901" cy="2124525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4"/>
          <p:cNvSpPr txBox="1"/>
          <p:nvPr/>
        </p:nvSpPr>
        <p:spPr>
          <a:xfrm>
            <a:off x="94350" y="964750"/>
            <a:ext cx="8955300" cy="70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/>
              <a:t>0        7     1       6      2       5      3       4</a:t>
            </a:r>
            <a:endParaRPr sz="3900"/>
          </a:p>
        </p:txBody>
      </p:sp>
      <p:sp>
        <p:nvSpPr>
          <p:cNvPr id="185" name="Google Shape;185;p24"/>
          <p:cNvSpPr txBox="1"/>
          <p:nvPr/>
        </p:nvSpPr>
        <p:spPr>
          <a:xfrm>
            <a:off x="120600" y="3995250"/>
            <a:ext cx="8902800" cy="70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00"/>
              <a:t>4        3       5        2       6        1        7        0</a:t>
            </a:r>
            <a:endParaRPr sz="35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WPS Presentation</Application>
  <PresentationFormat>On-screen Show (16:9)</PresentationFormat>
  <Paragraphs>7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Simple Light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DRAGOS</dc:creator>
  <cp:lastModifiedBy>DRAGOS</cp:lastModifiedBy>
  <cp:revision>1</cp:revision>
  <dcterms:created xsi:type="dcterms:W3CDTF">2022-02-12T07:46:43Z</dcterms:created>
  <dcterms:modified xsi:type="dcterms:W3CDTF">2022-03-07T14:43:04Z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36D5C99574D14524BE3A164F71D14689</vt:lpwstr>
  </property>
  <property fmtid="{D5CDD505-2E9C-101B-9397-08002B2CF9AE}" pid="3" name="KSOProductBuildVer">
    <vt:lpwstr>1033-11.2.0.10463</vt:lpwstr>
  </property>
</Properties>
</file>