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autoCompressPictures="0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91" d="100"/>
          <a:sy n="91" d="100"/>
        </p:scale>
        <p:origin x="-786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a8c9d78ba6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a8c9d78ba6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a8c9d78ba6_0_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a8c9d78ba6_0_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a8c9d78ba6_0_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a8c9d78ba6_0_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a8c9d78ba6_0_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a8c9d78ba6_0_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a8c9d78ba6_0_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a8c9d78ba6_0_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a8c9d78ba6_0_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ga8c9d78ba6_0_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a8c9d78ba6_0_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ga8c9d78ba6_0_9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AD3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225800" y="141900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Google Shape;55;p13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1489725" y="141900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13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2753650" y="141900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13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4112000" y="141900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13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5564675" y="141900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59" name="Google Shape;59;p13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6891550" y="89475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p13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152400" y="1337325"/>
            <a:ext cx="3785724" cy="2165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13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4845350" y="1447775"/>
            <a:ext cx="3785724" cy="2054624"/>
          </a:xfrm>
          <a:prstGeom prst="rect">
            <a:avLst/>
          </a:prstGeom>
          <a:noFill/>
          <a:ln>
            <a:noFill/>
          </a:ln>
        </p:spPr>
      </p:pic>
      <p:sp>
        <p:nvSpPr>
          <p:cNvPr id="62" name="Google Shape;62;p13"/>
          <p:cNvSpPr txBox="1"/>
          <p:nvPr/>
        </p:nvSpPr>
        <p:spPr>
          <a:xfrm>
            <a:off x="788275" y="3352800"/>
            <a:ext cx="7474849" cy="1431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700" b="1" dirty="0" smtClean="0"/>
              <a:t>COMPUNEREA </a:t>
            </a:r>
            <a:r>
              <a:rPr lang="ro-RO" sz="3700" b="1" dirty="0" smtClean="0"/>
              <a:t>NUMĂRU</a:t>
            </a:r>
            <a:r>
              <a:rPr lang="en-US" sz="3700" b="1" dirty="0" smtClean="0"/>
              <a:t>LUI 6</a:t>
            </a:r>
            <a:endParaRPr lang="ro-RO" sz="3700" b="1" dirty="0" smtClean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o-RO" b="1" dirty="0" smtClean="0"/>
              <a:t>JOC DIDACTIC MATEMATIC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o-RO" b="1" dirty="0" smtClean="0"/>
              <a:t>PROFESOR ÎNVĂȚĂMÂNT PRIMAR: FRONOIU ANDREEA-IRINA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o-RO" b="1" dirty="0" smtClean="0"/>
              <a:t>ȘCOALA GIMNAZIALĂ NR.11, BUZĂU</a:t>
            </a:r>
            <a:endParaRPr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AD3"/>
        </a:solidFill>
        <a:effectLst/>
      </p:bgPr>
    </p:bg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14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6592325" y="3025625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14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5417200" y="3025625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14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7839475" y="3025625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14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7767450" y="1872125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Google Shape;71;p14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6592325" y="1819025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Google Shape;72;p14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5417200" y="1819025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73;p14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152400" y="0"/>
            <a:ext cx="3785724" cy="1819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14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5039025" y="0"/>
            <a:ext cx="3785724" cy="1819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14"/>
          <p:cNvPicPr preferRelativeResize="0"/>
          <p:nvPr/>
        </p:nvPicPr>
        <p:blipFill>
          <a:blip r:embed="rId5"/>
          <a:stretch>
            <a:fillRect/>
          </a:stretch>
        </p:blipFill>
        <p:spPr>
          <a:xfrm>
            <a:off x="1184951" y="1842963"/>
            <a:ext cx="1515251" cy="14575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AD3"/>
        </a:solidFill>
        <a:effectLst/>
      </p:bgPr>
    </p:bg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15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6592325" y="3025625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15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5417200" y="3025625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82" name="Google Shape;82;p15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7839475" y="3025625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Google Shape;83;p15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7767450" y="1872125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15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6592325" y="1819025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5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1421950" y="2228000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15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152400" y="0"/>
            <a:ext cx="3785724" cy="1819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5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5039025" y="0"/>
            <a:ext cx="3785724" cy="18190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AD3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Google Shape;92;p16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6592325" y="3025625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6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6507775" y="1872125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16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7839475" y="3025625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16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7767450" y="1872125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6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2177625" y="2050238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16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478200" y="2050238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16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152400" y="0"/>
            <a:ext cx="3785724" cy="1819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16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5039025" y="0"/>
            <a:ext cx="3785724" cy="18190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AD3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Google Shape;104;p17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5428350" y="1982613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17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2753700" y="1982613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17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6597900" y="1982613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17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7767450" y="1982613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17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1528988" y="1982613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17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478200" y="2050238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17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152400" y="0"/>
            <a:ext cx="3785724" cy="1819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17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5039025" y="0"/>
            <a:ext cx="3785724" cy="18190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AD3"/>
        </a:solidFill>
        <a:effectLst/>
      </p:bgPr>
    </p:bg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Google Shape;116;p18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1726700" y="3219988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18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478200" y="3219988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18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6010675" y="1982613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18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7410925" y="1982613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18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1528988" y="1982613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18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478200" y="2050238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18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152400" y="0"/>
            <a:ext cx="3785724" cy="1819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18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5039025" y="0"/>
            <a:ext cx="3785724" cy="18190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AD3"/>
        </a:solid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" name="Google Shape;128;p19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1726700" y="3219988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19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478200" y="3219988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19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2759250" y="2050238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19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6718825" y="1867263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19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1528988" y="1982613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19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478200" y="2050238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19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152400" y="0"/>
            <a:ext cx="3785724" cy="1819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19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5039025" y="0"/>
            <a:ext cx="3785724" cy="18190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AD3"/>
        </a:solidFill>
        <a:effectLst/>
      </p:bgPr>
    </p:bg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" name="Google Shape;140;p20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1726700" y="3219988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20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478200" y="3219988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20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2759250" y="2050238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20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2849400" y="3219988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20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1528988" y="1982613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20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478200" y="2050238"/>
            <a:ext cx="1032550" cy="104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20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152400" y="0"/>
            <a:ext cx="3785724" cy="1819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20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5039025" y="0"/>
            <a:ext cx="3785724" cy="1819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20"/>
          <p:cNvPicPr preferRelativeResize="0"/>
          <p:nvPr/>
        </p:nvPicPr>
        <p:blipFill>
          <a:blip r:embed="rId5"/>
          <a:stretch>
            <a:fillRect/>
          </a:stretch>
        </p:blipFill>
        <p:spPr>
          <a:xfrm>
            <a:off x="6344176" y="1937338"/>
            <a:ext cx="1515251" cy="14575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18</Words>
  <Application>WPS Presentation</Application>
  <PresentationFormat>On-screen Show (16:9)</PresentationFormat>
  <Paragraphs>4</Paragraphs>
  <Slides>8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Simple Light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DRAGOS</dc:creator>
  <cp:lastModifiedBy>DRAGOS</cp:lastModifiedBy>
  <cp:revision>2</cp:revision>
  <dcterms:created xsi:type="dcterms:W3CDTF">2022-02-11T09:38:11Z</dcterms:created>
  <dcterms:modified xsi:type="dcterms:W3CDTF">2022-03-07T14:46:36Z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2A190F34DD9C43B2BB48737255F4CD51</vt:lpwstr>
  </property>
  <property fmtid="{D5CDD505-2E9C-101B-9397-08002B2CF9AE}" pid="3" name="KSOProductBuildVer">
    <vt:lpwstr>1033-11.2.0.10463</vt:lpwstr>
  </property>
</Properties>
</file>