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-96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ișoara Negraru" userId="9c7f49b219d42d66" providerId="LiveId" clId="{4E79A033-201E-4165-B9C1-6FD84473BCF7}"/>
    <pc:docChg chg="custSel modSld">
      <pc:chgData name="Anișoara Negraru" userId="9c7f49b219d42d66" providerId="LiveId" clId="{4E79A033-201E-4165-B9C1-6FD84473BCF7}" dt="2025-05-27T18:21:57.935" v="674" actId="113"/>
      <pc:docMkLst>
        <pc:docMk/>
      </pc:docMkLst>
      <pc:sldChg chg="modSp mod">
        <pc:chgData name="Anișoara Negraru" userId="9c7f49b219d42d66" providerId="LiveId" clId="{4E79A033-201E-4165-B9C1-6FD84473BCF7}" dt="2025-05-27T18:10:08.603" v="254" actId="1076"/>
        <pc:sldMkLst>
          <pc:docMk/>
          <pc:sldMk cId="2643565265" sldId="256"/>
        </pc:sldMkLst>
        <pc:spChg chg="mod">
          <ac:chgData name="Anișoara Negraru" userId="9c7f49b219d42d66" providerId="LiveId" clId="{4E79A033-201E-4165-B9C1-6FD84473BCF7}" dt="2025-05-27T18:09:57.986" v="253" actId="1076"/>
          <ac:spMkLst>
            <pc:docMk/>
            <pc:sldMk cId="2643565265" sldId="256"/>
            <ac:spMk id="2" creationId="{563B78FF-742B-FC0B-D4BC-6E59B9E5FC0A}"/>
          </ac:spMkLst>
        </pc:spChg>
        <pc:spChg chg="mod">
          <ac:chgData name="Anișoara Negraru" userId="9c7f49b219d42d66" providerId="LiveId" clId="{4E79A033-201E-4165-B9C1-6FD84473BCF7}" dt="2025-05-27T18:10:08.603" v="254" actId="1076"/>
          <ac:spMkLst>
            <pc:docMk/>
            <pc:sldMk cId="2643565265" sldId="256"/>
            <ac:spMk id="3" creationId="{2B8F2A0B-26F4-CB15-4639-F16518148A94}"/>
          </ac:spMkLst>
        </pc:spChg>
      </pc:sldChg>
      <pc:sldChg chg="modSp mod">
        <pc:chgData name="Anișoara Negraru" userId="9c7f49b219d42d66" providerId="LiveId" clId="{4E79A033-201E-4165-B9C1-6FD84473BCF7}" dt="2025-05-27T18:21:57.935" v="674" actId="113"/>
        <pc:sldMkLst>
          <pc:docMk/>
          <pc:sldMk cId="3490710876" sldId="257"/>
        </pc:sldMkLst>
        <pc:spChg chg="mod">
          <ac:chgData name="Anișoara Negraru" userId="9c7f49b219d42d66" providerId="LiveId" clId="{4E79A033-201E-4165-B9C1-6FD84473BCF7}" dt="2025-05-27T18:21:50.399" v="673" actId="20577"/>
          <ac:spMkLst>
            <pc:docMk/>
            <pc:sldMk cId="3490710876" sldId="257"/>
            <ac:spMk id="2" creationId="{A33E429D-BA9C-612D-64C7-E17C72D2CAF2}"/>
          </ac:spMkLst>
        </pc:spChg>
        <pc:spChg chg="mod">
          <ac:chgData name="Anișoara Negraru" userId="9c7f49b219d42d66" providerId="LiveId" clId="{4E79A033-201E-4165-B9C1-6FD84473BCF7}" dt="2025-05-27T18:21:57.935" v="674" actId="113"/>
          <ac:spMkLst>
            <pc:docMk/>
            <pc:sldMk cId="3490710876" sldId="257"/>
            <ac:spMk id="3" creationId="{9176398E-769A-8DF8-D7F3-08A029DED6DB}"/>
          </ac:spMkLst>
        </pc:spChg>
      </pc:sldChg>
    </pc:docChg>
  </pc:docChgLst>
  <pc:docChgLst>
    <pc:chgData name="Anișoara Negraru" userId="9c7f49b219d42d66" providerId="LiveId" clId="{F3DC4023-9989-44B0-BDFA-9F84F3894B96}"/>
    <pc:docChg chg="undo custSel modSld">
      <pc:chgData name="Anișoara Negraru" userId="9c7f49b219d42d66" providerId="LiveId" clId="{F3DC4023-9989-44B0-BDFA-9F84F3894B96}" dt="2025-05-11T16:35:06.597" v="389" actId="20577"/>
      <pc:docMkLst>
        <pc:docMk/>
      </pc:docMkLst>
      <pc:sldChg chg="modSp mod">
        <pc:chgData name="Anișoara Negraru" userId="9c7f49b219d42d66" providerId="LiveId" clId="{F3DC4023-9989-44B0-BDFA-9F84F3894B96}" dt="2025-05-11T16:27:17.620" v="66" actId="20577"/>
        <pc:sldMkLst>
          <pc:docMk/>
          <pc:sldMk cId="2643565265" sldId="256"/>
        </pc:sldMkLst>
        <pc:spChg chg="mod">
          <ac:chgData name="Anișoara Negraru" userId="9c7f49b219d42d66" providerId="LiveId" clId="{F3DC4023-9989-44B0-BDFA-9F84F3894B96}" dt="2025-05-11T16:27:14.410" v="65" actId="14100"/>
          <ac:spMkLst>
            <pc:docMk/>
            <pc:sldMk cId="2643565265" sldId="256"/>
            <ac:spMk id="2" creationId="{563B78FF-742B-FC0B-D4BC-6E59B9E5FC0A}"/>
          </ac:spMkLst>
        </pc:spChg>
        <pc:spChg chg="mod">
          <ac:chgData name="Anișoara Negraru" userId="9c7f49b219d42d66" providerId="LiveId" clId="{F3DC4023-9989-44B0-BDFA-9F84F3894B96}" dt="2025-05-11T16:27:17.620" v="66" actId="20577"/>
          <ac:spMkLst>
            <pc:docMk/>
            <pc:sldMk cId="2643565265" sldId="256"/>
            <ac:spMk id="3" creationId="{2B8F2A0B-26F4-CB15-4639-F16518148A94}"/>
          </ac:spMkLst>
        </pc:spChg>
      </pc:sldChg>
      <pc:sldChg chg="modSp mod">
        <pc:chgData name="Anișoara Negraru" userId="9c7f49b219d42d66" providerId="LiveId" clId="{F3DC4023-9989-44B0-BDFA-9F84F3894B96}" dt="2025-05-11T16:35:06.597" v="389" actId="20577"/>
        <pc:sldMkLst>
          <pc:docMk/>
          <pc:sldMk cId="3490710876" sldId="257"/>
        </pc:sldMkLst>
        <pc:spChg chg="mod">
          <ac:chgData name="Anișoara Negraru" userId="9c7f49b219d42d66" providerId="LiveId" clId="{F3DC4023-9989-44B0-BDFA-9F84F3894B96}" dt="2025-05-11T16:29:56.905" v="203" actId="122"/>
          <ac:spMkLst>
            <pc:docMk/>
            <pc:sldMk cId="3490710876" sldId="257"/>
            <ac:spMk id="2" creationId="{A33E429D-BA9C-612D-64C7-E17C72D2CAF2}"/>
          </ac:spMkLst>
        </pc:spChg>
        <pc:spChg chg="mod">
          <ac:chgData name="Anișoara Negraru" userId="9c7f49b219d42d66" providerId="LiveId" clId="{F3DC4023-9989-44B0-BDFA-9F84F3894B96}" dt="2025-05-11T16:35:06.597" v="389" actId="20577"/>
          <ac:spMkLst>
            <pc:docMk/>
            <pc:sldMk cId="3490710876" sldId="257"/>
            <ac:spMk id="3" creationId="{9176398E-769A-8DF8-D7F3-08A029DED6D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34275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1912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81143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31127419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848327317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70650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50996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01374732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88550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ine panoramică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11305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u și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8876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37897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49512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693998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oană cu trei imag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558203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3190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96632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438B1-B462-490E-9578-7A9A596378B4}" type="datetimeFigureOut">
              <a:rPr lang="ro-RO" smtClean="0"/>
              <a:t>28.05.2025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46E64-DFAD-412D-88EE-A554DAF9100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199639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  <p:sldLayoutId id="2147483912" r:id="rId12"/>
    <p:sldLayoutId id="2147483913" r:id="rId13"/>
    <p:sldLayoutId id="2147483914" r:id="rId14"/>
    <p:sldLayoutId id="2147483915" r:id="rId15"/>
    <p:sldLayoutId id="2147483916" r:id="rId16"/>
    <p:sldLayoutId id="214748391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igsawplanet.com/?rc=play&amp;pid=047274cee47d" TargetMode="External"/><Relationship Id="rId7" Type="http://schemas.openxmlformats.org/officeDocument/2006/relationships/hyperlink" Target="https://studio.frameworkconsulting.com/project/11073/shared" TargetMode="External"/><Relationship Id="rId2" Type="http://schemas.openxmlformats.org/officeDocument/2006/relationships/hyperlink" Target="https://www.jigsawplanet.com/?rc=play&amp;pid=1c6d440062bc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learningapps.org/40923765" TargetMode="External"/><Relationship Id="rId5" Type="http://schemas.openxmlformats.org/officeDocument/2006/relationships/hyperlink" Target="https://wordwall.net/resource/92683928" TargetMode="External"/><Relationship Id="rId4" Type="http://schemas.openxmlformats.org/officeDocument/2006/relationships/hyperlink" Target="https://www.jigsawplanet.com/?rc=play&amp;pid=2b549fbd7ee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563B78FF-742B-FC0B-D4BC-6E59B9E5FC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289" y="427702"/>
            <a:ext cx="11511679" cy="2602444"/>
          </a:xfrm>
        </p:spPr>
        <p:txBody>
          <a:bodyPr>
            <a:normAutofit/>
          </a:bodyPr>
          <a:lstStyle/>
          <a:p>
            <a:pPr algn="ctr"/>
            <a:r>
              <a:rPr lang="ro-RO" sz="4400" dirty="0">
                <a:latin typeface="Algerian" panose="04020705040A02060702" pitchFamily="82" charset="0"/>
              </a:rPr>
              <a:t>APLICAȚII DIGITALE </a:t>
            </a:r>
            <a:br>
              <a:rPr lang="ro-RO" sz="4400" dirty="0">
                <a:latin typeface="Algerian" panose="04020705040A02060702" pitchFamily="82" charset="0"/>
              </a:rPr>
            </a:br>
            <a:r>
              <a:rPr lang="ro-RO" sz="4400" dirty="0">
                <a:latin typeface="Algerian" panose="04020705040A02060702" pitchFamily="82" charset="0"/>
              </a:rPr>
              <a:t>DESTINATE PREȘCOLARILOR</a:t>
            </a:r>
            <a:r>
              <a:rPr lang="ro-RO" dirty="0">
                <a:latin typeface="Algerian" panose="04020705040A02060702" pitchFamily="82" charset="0"/>
              </a:rPr>
              <a:t/>
            </a:r>
            <a:br>
              <a:rPr lang="ro-RO" dirty="0">
                <a:latin typeface="Algerian" panose="04020705040A02060702" pitchFamily="82" charset="0"/>
              </a:rPr>
            </a:br>
            <a:endParaRPr lang="ro-RO" dirty="0">
              <a:latin typeface="Algerian" panose="04020705040A02060702" pitchFamily="82" charset="0"/>
            </a:endParaRP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xmlns="" id="{2B8F2A0B-26F4-CB15-4639-F16518148A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600632" y="2697975"/>
            <a:ext cx="11511679" cy="1874026"/>
          </a:xfrm>
        </p:spPr>
        <p:txBody>
          <a:bodyPr>
            <a:normAutofit/>
          </a:bodyPr>
          <a:lstStyle/>
          <a:p>
            <a:endParaRPr lang="ro-RO" dirty="0"/>
          </a:p>
          <a:p>
            <a:r>
              <a:rPr lang="ro-RO" dirty="0"/>
              <a:t>PROFESOR PT. EDUCAȚIE TIMPURIE NEGRARU ANIȘOARA</a:t>
            </a:r>
          </a:p>
          <a:p>
            <a:r>
              <a:rPr lang="ro-RO" dirty="0"/>
              <a:t>GRĂDINIȚA CU PROGRAM PRELUNGIT NR. 18 BUZĂU</a:t>
            </a:r>
          </a:p>
        </p:txBody>
      </p:sp>
    </p:spTree>
    <p:extLst>
      <p:ext uri="{BB962C8B-B14F-4D97-AF65-F5344CB8AC3E}">
        <p14:creationId xmlns:p14="http://schemas.microsoft.com/office/powerpoint/2010/main" val="2643565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A33E429D-BA9C-612D-64C7-E17C72D2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192" y="0"/>
            <a:ext cx="11339613" cy="1047135"/>
          </a:xfrm>
        </p:spPr>
        <p:txBody>
          <a:bodyPr>
            <a:noAutofit/>
          </a:bodyPr>
          <a:lstStyle/>
          <a:p>
            <a:pPr algn="ctr"/>
            <a:r>
              <a:rPr lang="ro-RO" sz="2400" b="1" dirty="0"/>
              <a:t>A</a:t>
            </a:r>
            <a:r>
              <a:rPr lang="ro-RO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PLICAȚIILE DIGITALE AU FOST CREATE PE DIFERITE PLATFORME DIGITALE PENTRU A FI UTILIZATE DE CĂTRE PREȘCOLARI FIE LA GRĂDINIȚĂ FIE ÎN CLASA INVERSATĂ, ACASĂ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xmlns="" id="{9176398E-769A-8DF8-D7F3-08A029DED6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7485" y="1504335"/>
            <a:ext cx="12044515" cy="4896465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o-RO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VĂ  RUGĂM  ACCESAȚI  LINK-URILE  DE  MAI  JOS :</a:t>
            </a: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ro-RO" b="1" i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ALA: Joc de masă - puzzle</a:t>
            </a:r>
          </a:p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o-RO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Puzzle ,,Pe șine și pe uscat”</a:t>
            </a:r>
            <a:r>
              <a:rPr lang="ro-RO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b="1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o-RO" kern="100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ro-RO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://www.jigsawplanet.com/?rc=play&amp;pid=1c6d440062bc</a:t>
            </a:r>
            <a:r>
              <a:rPr lang="ro-RO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o-RO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Puzzle</a:t>
            </a:r>
            <a:r>
              <a:rPr lang="ro-RO" b="1" u="sng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o-RO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,Peste mări și oceane”</a:t>
            </a:r>
            <a:r>
              <a:rPr lang="ro-RO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o-RO" u="sng" kern="100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ro-RO" u="sng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://www.jigsawplanet.com/?rc=play&amp;pid=047274cee47d</a:t>
            </a:r>
            <a:r>
              <a:rPr lang="ro-RO" u="none" strike="noStrike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o-RO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o-RO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Puzzle ,,Până la lună și inapoi”</a:t>
            </a:r>
            <a:r>
              <a:rPr lang="ro-RO" b="1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o-RO" b="1" kern="100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u="sng" kern="100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ro-RO" u="sng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://www.jigsawplanet.com/?rc=play&amp;pid=2b549fbd7ee3</a:t>
            </a:r>
            <a:endParaRPr lang="ro-RO" u="sng" kern="100" dirty="0">
              <a:solidFill>
                <a:srgbClr val="0563C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ro-RO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ADE:DȘ - </a:t>
            </a:r>
            <a:r>
              <a:rPr lang="ro-RO" b="1" i="1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Cun</a:t>
            </a:r>
            <a:r>
              <a:rPr lang="ro-RO" b="1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med. ,,O călătorie magică” – Test evaluare mijloace de transport  </a:t>
            </a:r>
            <a:r>
              <a:rPr lang="ro-RO" dirty="0">
                <a:hlinkClick r:id="rId5"/>
              </a:rPr>
              <a:t>https://</a:t>
            </a:r>
            <a:r>
              <a:rPr lang="ro-RO" dirty="0" smtClean="0">
                <a:hlinkClick r:id="rId5"/>
              </a:rPr>
              <a:t>wordwall.net/resource/92683928</a:t>
            </a:r>
            <a:r>
              <a:rPr lang="ro-RO" dirty="0" smtClean="0"/>
              <a:t> </a:t>
            </a:r>
            <a:endParaRPr lang="ro-RO" b="1" i="1" kern="100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ro-RO" b="1" i="1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ADE</a:t>
            </a:r>
            <a:r>
              <a:rPr lang="ro-RO" b="1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DLC – Ed. limbajului ,,Povestea puiului de tren” de Silvia Tăutu </a:t>
            </a:r>
            <a:r>
              <a:rPr lang="ro-RO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https://learningapps.org/40923765</a:t>
            </a:r>
            <a:endParaRPr lang="ro-RO" u="sng" dirty="0">
              <a:solidFill>
                <a:srgbClr val="0563C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ro-RO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Joc de atenție ,,Cartonașe perechi</a:t>
            </a:r>
            <a:r>
              <a:rPr lang="ro-RO" b="1" i="1" kern="1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ro-RO" sz="1800" dirty="0">
                <a:hlinkClick r:id="rId7"/>
              </a:rPr>
              <a:t>https://</a:t>
            </a:r>
            <a:r>
              <a:rPr lang="ro-RO" sz="1800" dirty="0" smtClean="0">
                <a:hlinkClick r:id="rId7"/>
              </a:rPr>
              <a:t>studio.frameworkconsulting.com/project/11073/shared</a:t>
            </a:r>
            <a:r>
              <a:rPr lang="ro-RO" sz="1800" dirty="0" smtClean="0"/>
              <a:t> </a:t>
            </a:r>
            <a:endParaRPr lang="ro-RO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o-RO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o-RO" u="sng" kern="100" dirty="0">
              <a:solidFill>
                <a:srgbClr val="1155CC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o-RO" u="sng" kern="100" dirty="0">
              <a:solidFill>
                <a:srgbClr val="1155CC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o-RO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90710876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52</TotalTime>
  <Words>82</Words>
  <Application>Microsoft Office PowerPoint</Application>
  <PresentationFormat>Custom</PresentationFormat>
  <Paragraphs>18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Berlin</vt:lpstr>
      <vt:lpstr>APLICAȚII DIGITALE  DESTINATE PREȘCOLARILOR </vt:lpstr>
      <vt:lpstr>APLICAȚIILE DIGITALE AU FOST CREATE PE DIFERITE PLATFORME DIGITALE PENTRU A FI UTILIZATE DE CĂTRE PREȘCOLARI FIE LA GRĂDINIȚĂ FIE ÎN CLASA INVERSATĂ, ACASĂ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APLICAȚII DIGITALE  DESTINATE PREȘCOLARILOR </dc:title>
  <dc:creator>Anișoara Negraru</dc:creator>
  <cp:lastModifiedBy>computer</cp:lastModifiedBy>
  <cp:revision>2</cp:revision>
  <dcterms:created xsi:type="dcterms:W3CDTF">2025-05-11T15:57:26Z</dcterms:created>
  <dcterms:modified xsi:type="dcterms:W3CDTF">2025-05-28T04:52:30Z</dcterms:modified>
</cp:coreProperties>
</file>